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71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35EDC2-B9F5-4ACE-884F-759EE9F0E853}" v="38" dt="2026-02-19T16:10:29.34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ves, George T (Tommy) CIV NG OKARNG (USA)" userId="3e5a0daa-74e0-4614-8827-a419569f0bbb" providerId="ADAL" clId="{A2744280-FDD3-4673-8E0F-5A8E885DD68A}"/>
    <pc:docChg chg="undo custSel modSld">
      <pc:chgData name="Caves, George T (Tommy) CIV NG OKARNG (USA)" userId="3e5a0daa-74e0-4614-8827-a419569f0bbb" providerId="ADAL" clId="{A2744280-FDD3-4673-8E0F-5A8E885DD68A}" dt="2026-02-19T16:12:18.467" v="641" actId="20577"/>
      <pc:docMkLst>
        <pc:docMk/>
      </pc:docMkLst>
      <pc:sldChg chg="modSp mod">
        <pc:chgData name="Caves, George T (Tommy) CIV NG OKARNG (USA)" userId="3e5a0daa-74e0-4614-8827-a419569f0bbb" providerId="ADAL" clId="{A2744280-FDD3-4673-8E0F-5A8E885DD68A}" dt="2026-02-19T14:05:46.352" v="185" actId="20577"/>
        <pc:sldMkLst>
          <pc:docMk/>
          <pc:sldMk cId="0" sldId="257"/>
        </pc:sldMkLst>
        <pc:spChg chg="mod">
          <ac:chgData name="Caves, George T (Tommy) CIV NG OKARNG (USA)" userId="3e5a0daa-74e0-4614-8827-a419569f0bbb" providerId="ADAL" clId="{A2744280-FDD3-4673-8E0F-5A8E885DD68A}" dt="2026-02-19T14:05:46.352" v="185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Caves, George T (Tommy) CIV NG OKARNG (USA)" userId="3e5a0daa-74e0-4614-8827-a419569f0bbb" providerId="ADAL" clId="{A2744280-FDD3-4673-8E0F-5A8E885DD68A}" dt="2026-02-19T14:05:10.392" v="181" actId="20577"/>
          <ac:spMkLst>
            <pc:docMk/>
            <pc:sldMk cId="0" sldId="257"/>
            <ac:spMk id="7" creationId="{3012DFB7-F40F-5902-38BB-D821CF8CAF81}"/>
          </ac:spMkLst>
        </pc:spChg>
      </pc:sldChg>
      <pc:sldChg chg="modSp mod">
        <pc:chgData name="Caves, George T (Tommy) CIV NG OKARNG (USA)" userId="3e5a0daa-74e0-4614-8827-a419569f0bbb" providerId="ADAL" clId="{A2744280-FDD3-4673-8E0F-5A8E885DD68A}" dt="2026-02-18T20:23:46.685" v="180" actId="20577"/>
        <pc:sldMkLst>
          <pc:docMk/>
          <pc:sldMk cId="0" sldId="258"/>
        </pc:sldMkLst>
        <pc:spChg chg="mod">
          <ac:chgData name="Caves, George T (Tommy) CIV NG OKARNG (USA)" userId="3e5a0daa-74e0-4614-8827-a419569f0bbb" providerId="ADAL" clId="{A2744280-FDD3-4673-8E0F-5A8E885DD68A}" dt="2026-02-18T20:23:46.685" v="180" actId="20577"/>
          <ac:spMkLst>
            <pc:docMk/>
            <pc:sldMk cId="0" sldId="258"/>
            <ac:spMk id="37" creationId="{2CD457FD-EE8A-8491-4A16-F0EDB9D84AF3}"/>
          </ac:spMkLst>
        </pc:spChg>
      </pc:sldChg>
      <pc:sldChg chg="modSp mod">
        <pc:chgData name="Caves, George T (Tommy) CIV NG OKARNG (USA)" userId="3e5a0daa-74e0-4614-8827-a419569f0bbb" providerId="ADAL" clId="{A2744280-FDD3-4673-8E0F-5A8E885DD68A}" dt="2026-02-19T16:07:28.322" v="598" actId="20577"/>
        <pc:sldMkLst>
          <pc:docMk/>
          <pc:sldMk cId="0" sldId="261"/>
        </pc:sldMkLst>
        <pc:graphicFrameChg chg="mod modGraphic">
          <ac:chgData name="Caves, George T (Tommy) CIV NG OKARNG (USA)" userId="3e5a0daa-74e0-4614-8827-a419569f0bbb" providerId="ADAL" clId="{A2744280-FDD3-4673-8E0F-5A8E885DD68A}" dt="2026-02-19T16:07:28.322" v="598" actId="20577"/>
          <ac:graphicFrameMkLst>
            <pc:docMk/>
            <pc:sldMk cId="0" sldId="261"/>
            <ac:graphicFrameMk id="6" creationId="{1368D78D-1ED2-B6A8-FA34-87F4750A50F1}"/>
          </ac:graphicFrameMkLst>
        </pc:graphicFrameChg>
      </pc:sldChg>
      <pc:sldChg chg="modSp">
        <pc:chgData name="Caves, George T (Tommy) CIV NG OKARNG (USA)" userId="3e5a0daa-74e0-4614-8827-a419569f0bbb" providerId="ADAL" clId="{A2744280-FDD3-4673-8E0F-5A8E885DD68A}" dt="2026-02-19T16:09:50.917" v="600" actId="478"/>
        <pc:sldMkLst>
          <pc:docMk/>
          <pc:sldMk cId="1472961967" sldId="272"/>
        </pc:sldMkLst>
        <pc:graphicFrameChg chg="mod">
          <ac:chgData name="Caves, George T (Tommy) CIV NG OKARNG (USA)" userId="3e5a0daa-74e0-4614-8827-a419569f0bbb" providerId="ADAL" clId="{A2744280-FDD3-4673-8E0F-5A8E885DD68A}" dt="2026-02-19T16:09:50.917" v="600" actId="478"/>
          <ac:graphicFrameMkLst>
            <pc:docMk/>
            <pc:sldMk cId="1472961967" sldId="272"/>
            <ac:graphicFrameMk id="6" creationId="{4BF19791-B0B3-7C76-0DB9-EADD3E6C4C8F}"/>
          </ac:graphicFrameMkLst>
        </pc:graphicFrameChg>
      </pc:sldChg>
      <pc:sldChg chg="modSp mod">
        <pc:chgData name="Caves, George T (Tommy) CIV NG OKARNG (USA)" userId="3e5a0daa-74e0-4614-8827-a419569f0bbb" providerId="ADAL" clId="{A2744280-FDD3-4673-8E0F-5A8E885DD68A}" dt="2026-02-19T16:12:18.467" v="641" actId="20577"/>
        <pc:sldMkLst>
          <pc:docMk/>
          <pc:sldMk cId="2502858448" sldId="273"/>
        </pc:sldMkLst>
        <pc:spChg chg="mod">
          <ac:chgData name="Caves, George T (Tommy) CIV NG OKARNG (USA)" userId="3e5a0daa-74e0-4614-8827-a419569f0bbb" providerId="ADAL" clId="{A2744280-FDD3-4673-8E0F-5A8E885DD68A}" dt="2026-02-19T16:12:18.467" v="641" actId="20577"/>
          <ac:spMkLst>
            <pc:docMk/>
            <pc:sldMk cId="2502858448" sldId="273"/>
            <ac:spMk id="3" creationId="{218F3934-2BC8-214C-7E05-C644FF45C6CE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armyeitaas.sharepoint-mil.us/sites/NGOK-G1/_layouts/15/listforms.aspx?cid=ZmNjMWM1MmEtNGZjYy00OWQ3LTg2NmMtNGYzOGYwMzY3MGY4&amp;nav=MzIwMDJhYTQtOTBmOS00NzcwLWE4NmYtZjhmY2FkMmI2MWZj" TargetMode="External"/><Relationship Id="rId1" Type="http://schemas.openxmlformats.org/officeDocument/2006/relationships/hyperlink" Target="https://usg01.safelinks.protection.office365.us/?url=https%3A%2F%2Folms.armyfamilywebportal.com%2F&amp;data=05%7C02%7Cbecky.b.storey.mil%40army.mil%7C6bae0ef01dbb4a3fa7f308ddd53e4b96%7Cfae6d70f954b481192b60530d6f84c43%7C0%7C0%7C638901185714870434%7CUnknown%7CTWFpbGZsb3d8eyJFbXB0eU1hcGkiOnRydWUsIlYiOiIwLjAuMDAwMCIsIlAiOiJXaW4zMiIsIkFOIjoiTWFpbCIsIldUIjoyfQ%3D%3D%7C0%7C%7C%7C&amp;sdata=m5xPMfRbQI707oDJdeajCiok5cQ50PvR5SWbDy65IJ4%3D&amp;reserved=0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armyeitaas.sharepoint-mil.us/sites/NGOK-G1/_layouts/15/listforms.aspx?cid=ZmNjMWM1MmEtNGZjYy00OWQ3LTg2NmMtNGYzOGYwMzY3MGY4&amp;nav=MzIwMDJhYTQtOTBmOS00NzcwLWE4NmYtZjhmY2FkMmI2MWZj" TargetMode="External"/><Relationship Id="rId1" Type="http://schemas.openxmlformats.org/officeDocument/2006/relationships/hyperlink" Target="https://usg01.safelinks.protection.office365.us/?url=https%3A%2F%2Folms.armyfamilywebportal.com%2F&amp;data=05%7C02%7Cbecky.b.storey.mil%40army.mil%7C6bae0ef01dbb4a3fa7f308ddd53e4b96%7Cfae6d70f954b481192b60530d6f84c43%7C0%7C0%7C638901185714870434%7CUnknown%7CTWFpbGZsb3d8eyJFbXB0eU1hcGkiOnRydWUsIlYiOiIwLjAuMDAwMCIsIlAiOiJXaW4zMiIsIkFOIjoiTWFpbCIsIldUIjoyfQ%3D%3D%7C0%7C%7C%7C&amp;sdata=m5xPMfRbQI707oDJdeajCiok5cQ50PvR5SWbDy65IJ4%3D&amp;reserved=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2E14A1-7FDD-4791-B996-20E6F7EA0800}" type="doc">
      <dgm:prSet loTypeId="urn:microsoft.com/office/officeart/2017/3/layout/DropPinTimeline" loCatId="timeline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4949007-FEB8-4BFB-BC53-72B680B8DBD6}">
      <dgm:prSet phldr="0"/>
      <dgm:spPr/>
      <dgm:t>
        <a:bodyPr/>
        <a:lstStyle/>
        <a:p>
          <a:pPr>
            <a:defRPr b="1"/>
          </a:pPr>
          <a:r>
            <a:rPr lang="en-US" dirty="0">
              <a:latin typeface="Arial"/>
              <a:cs typeface="Arial"/>
            </a:rPr>
            <a:t>Unit Level</a:t>
          </a:r>
        </a:p>
      </dgm:t>
    </dgm:pt>
    <dgm:pt modelId="{9018F38F-B945-448C-BD2B-B94B0E6F6F18}" type="parTrans" cxnId="{B8CE8AE1-EA28-4ED6-9F7D-EB548FCE4176}">
      <dgm:prSet/>
      <dgm:spPr/>
      <dgm:t>
        <a:bodyPr/>
        <a:lstStyle/>
        <a:p>
          <a:endParaRPr lang="en-US"/>
        </a:p>
      </dgm:t>
    </dgm:pt>
    <dgm:pt modelId="{FD8753C5-E23B-4495-ACED-5B07D3BF553B}" type="sibTrans" cxnId="{B8CE8AE1-EA28-4ED6-9F7D-EB548FCE4176}">
      <dgm:prSet/>
      <dgm:spPr/>
      <dgm:t>
        <a:bodyPr/>
        <a:lstStyle/>
        <a:p>
          <a:endParaRPr lang="en-US"/>
        </a:p>
      </dgm:t>
    </dgm:pt>
    <dgm:pt modelId="{28DE0E00-4CC4-4490-8597-1F6C97CA9F81}">
      <dgm:prSet phldr="0"/>
      <dgm:spPr/>
      <dgm:t>
        <a:bodyPr/>
        <a:lstStyle/>
        <a:p>
          <a:pPr>
            <a:defRPr b="1"/>
          </a:pPr>
          <a:endParaRPr lang="en-US" dirty="0">
            <a:latin typeface="Arial"/>
            <a:cs typeface="Arial"/>
          </a:endParaRPr>
        </a:p>
        <a:p>
          <a:pPr>
            <a:defRPr b="1"/>
          </a:pPr>
          <a:endParaRPr lang="en-US" dirty="0">
            <a:latin typeface="Arial"/>
            <a:cs typeface="Arial"/>
          </a:endParaRPr>
        </a:p>
        <a:p>
          <a:pPr>
            <a:defRPr b="1"/>
          </a:pPr>
          <a:r>
            <a:rPr lang="en-US" dirty="0">
              <a:latin typeface="Arial"/>
              <a:cs typeface="Arial"/>
            </a:rPr>
            <a:t>PSNCOS</a:t>
          </a:r>
        </a:p>
      </dgm:t>
    </dgm:pt>
    <dgm:pt modelId="{41DCD893-495E-40A7-9F78-A944ECD4CAA2}" type="parTrans" cxnId="{AECA920A-BA72-4C1A-8495-3CBB920E43E2}">
      <dgm:prSet/>
      <dgm:spPr/>
      <dgm:t>
        <a:bodyPr/>
        <a:lstStyle/>
        <a:p>
          <a:endParaRPr lang="en-US"/>
        </a:p>
      </dgm:t>
    </dgm:pt>
    <dgm:pt modelId="{977555FB-F8C3-4AE0-85AC-20245308F696}" type="sibTrans" cxnId="{AECA920A-BA72-4C1A-8495-3CBB920E43E2}">
      <dgm:prSet/>
      <dgm:spPr/>
      <dgm:t>
        <a:bodyPr/>
        <a:lstStyle/>
        <a:p>
          <a:endParaRPr lang="en-US"/>
        </a:p>
      </dgm:t>
    </dgm:pt>
    <dgm:pt modelId="{735B3C19-EDF7-40F9-A1B1-1709CF57F7E0}">
      <dgm:prSet phldr="0" custT="1"/>
      <dgm:spPr/>
      <dgm:t>
        <a:bodyPr/>
        <a:lstStyle/>
        <a:p>
          <a:r>
            <a:rPr lang="en-US" sz="1000" dirty="0"/>
            <a:t>Conduct quality assurance/quality control (QA/QC) of the following in the below link:</a:t>
          </a:r>
          <a:endParaRPr lang="en-US" sz="1000" dirty="0">
            <a:latin typeface="Arial"/>
            <a:cs typeface="Arial"/>
          </a:endParaRPr>
        </a:p>
      </dgm:t>
    </dgm:pt>
    <dgm:pt modelId="{CEFA1E3F-229B-4B59-ADDA-2245E980DA84}" type="parTrans" cxnId="{565378DE-7CC0-4C7B-9CCE-90617851DAC1}">
      <dgm:prSet/>
      <dgm:spPr/>
      <dgm:t>
        <a:bodyPr/>
        <a:lstStyle/>
        <a:p>
          <a:endParaRPr lang="en-US"/>
        </a:p>
      </dgm:t>
    </dgm:pt>
    <dgm:pt modelId="{9692A458-88CC-450B-A7CF-3E0069501DFA}" type="sibTrans" cxnId="{565378DE-7CC0-4C7B-9CCE-90617851DAC1}">
      <dgm:prSet/>
      <dgm:spPr/>
      <dgm:t>
        <a:bodyPr/>
        <a:lstStyle/>
        <a:p>
          <a:endParaRPr lang="en-US"/>
        </a:p>
      </dgm:t>
    </dgm:pt>
    <dgm:pt modelId="{1FB6AC8E-7325-47D3-AAD2-50961B01B078}">
      <dgm:prSet phldr="0"/>
      <dgm:spPr/>
      <dgm:t>
        <a:bodyPr/>
        <a:lstStyle/>
        <a:p>
          <a:pPr>
            <a:defRPr b="1"/>
          </a:pPr>
          <a:r>
            <a:rPr lang="en-US" dirty="0">
              <a:latin typeface="Arial"/>
              <a:cs typeface="Arial"/>
            </a:rPr>
            <a:t>State Retention Team </a:t>
          </a:r>
        </a:p>
      </dgm:t>
    </dgm:pt>
    <dgm:pt modelId="{272F7B8D-477A-4340-A156-9108BC1B9B8D}" type="parTrans" cxnId="{4F252A96-8319-4853-BCF0-66841B144019}">
      <dgm:prSet/>
      <dgm:spPr/>
      <dgm:t>
        <a:bodyPr/>
        <a:lstStyle/>
        <a:p>
          <a:endParaRPr lang="en-US"/>
        </a:p>
      </dgm:t>
    </dgm:pt>
    <dgm:pt modelId="{32A99FCA-38B3-4F7B-8C2C-03B20E0FE4B7}" type="sibTrans" cxnId="{4F252A96-8319-4853-BCF0-66841B144019}">
      <dgm:prSet/>
      <dgm:spPr/>
      <dgm:t>
        <a:bodyPr/>
        <a:lstStyle/>
        <a:p>
          <a:endParaRPr lang="en-US"/>
        </a:p>
      </dgm:t>
    </dgm:pt>
    <dgm:pt modelId="{408C2DBB-18A0-4CDB-ADD7-A2699083E279}">
      <dgm:prSet phldr="0"/>
      <dgm:spPr/>
      <dgm:t>
        <a:bodyPr/>
        <a:lstStyle/>
        <a:p>
          <a:r>
            <a:rPr lang="en-US" dirty="0"/>
            <a:t>Request the Control Number in the Guard Incentive Management System (GIMS) and send it to NGB.</a:t>
          </a:r>
          <a:endParaRPr lang="en-US" dirty="0">
            <a:latin typeface="Arial"/>
            <a:cs typeface="Arial"/>
          </a:endParaRPr>
        </a:p>
      </dgm:t>
    </dgm:pt>
    <dgm:pt modelId="{4CB29524-B782-4AFB-A83F-7752C4E99F69}" type="parTrans" cxnId="{FD0F0D71-F20F-4A05-B2C3-3035ECE7D27F}">
      <dgm:prSet/>
      <dgm:spPr/>
      <dgm:t>
        <a:bodyPr/>
        <a:lstStyle/>
        <a:p>
          <a:endParaRPr lang="en-US"/>
        </a:p>
      </dgm:t>
    </dgm:pt>
    <dgm:pt modelId="{BC6ADCD2-3B7C-4F3C-A6CC-A14A4583A42E}" type="sibTrans" cxnId="{FD0F0D71-F20F-4A05-B2C3-3035ECE7D27F}">
      <dgm:prSet/>
      <dgm:spPr/>
      <dgm:t>
        <a:bodyPr/>
        <a:lstStyle/>
        <a:p>
          <a:endParaRPr lang="en-US"/>
        </a:p>
      </dgm:t>
    </dgm:pt>
    <dgm:pt modelId="{E785A139-3DFA-4219-AE2B-F60500955F0B}">
      <dgm:prSet phldr="0"/>
      <dgm:spPr/>
      <dgm:t>
        <a:bodyPr/>
        <a:lstStyle/>
        <a:p>
          <a:pPr>
            <a:defRPr b="1"/>
          </a:pPr>
          <a:r>
            <a:rPr lang="en-US" dirty="0">
              <a:latin typeface="Arial"/>
              <a:cs typeface="Arial"/>
            </a:rPr>
            <a:t>NGB</a:t>
          </a:r>
        </a:p>
      </dgm:t>
    </dgm:pt>
    <dgm:pt modelId="{E9DC5880-A666-447F-A168-5BD30111C905}" type="parTrans" cxnId="{4F0BD9E3-392A-44CE-9175-A5269F689EC4}">
      <dgm:prSet/>
      <dgm:spPr/>
      <dgm:t>
        <a:bodyPr/>
        <a:lstStyle/>
        <a:p>
          <a:endParaRPr lang="en-US"/>
        </a:p>
      </dgm:t>
    </dgm:pt>
    <dgm:pt modelId="{74FB7EB2-B7BF-4F96-B5F2-7A3649829294}" type="sibTrans" cxnId="{4F0BD9E3-392A-44CE-9175-A5269F689EC4}">
      <dgm:prSet/>
      <dgm:spPr/>
      <dgm:t>
        <a:bodyPr/>
        <a:lstStyle/>
        <a:p>
          <a:endParaRPr lang="en-US"/>
        </a:p>
      </dgm:t>
    </dgm:pt>
    <dgm:pt modelId="{A43E35D5-7AF1-4654-B7ED-A56712E41798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Receives the Control Number Request Form</a:t>
          </a:r>
        </a:p>
      </dgm:t>
    </dgm:pt>
    <dgm:pt modelId="{483844DD-AF72-461E-ACEB-87675C889B5E}" type="parTrans" cxnId="{6BDD58F5-5484-4D9B-87EF-5DD4D149A351}">
      <dgm:prSet/>
      <dgm:spPr/>
      <dgm:t>
        <a:bodyPr/>
        <a:lstStyle/>
        <a:p>
          <a:endParaRPr lang="en-US"/>
        </a:p>
      </dgm:t>
    </dgm:pt>
    <dgm:pt modelId="{496E3ED3-B0E4-49C0-87BC-54BCA30639C9}" type="sibTrans" cxnId="{6BDD58F5-5484-4D9B-87EF-5DD4D149A351}">
      <dgm:prSet/>
      <dgm:spPr/>
      <dgm:t>
        <a:bodyPr/>
        <a:lstStyle/>
        <a:p>
          <a:endParaRPr lang="en-US"/>
        </a:p>
      </dgm:t>
    </dgm:pt>
    <dgm:pt modelId="{06337B06-463E-41A9-87E0-588BE845F985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Sends the Control Number via GIMS</a:t>
          </a:r>
        </a:p>
      </dgm:t>
    </dgm:pt>
    <dgm:pt modelId="{75D5584A-DDF4-4265-90A5-9D6D0C1A462B}" type="parTrans" cxnId="{90A384E4-BB2F-4377-9E7A-809D416BC815}">
      <dgm:prSet/>
      <dgm:spPr/>
      <dgm:t>
        <a:bodyPr/>
        <a:lstStyle/>
        <a:p>
          <a:endParaRPr lang="en-US"/>
        </a:p>
      </dgm:t>
    </dgm:pt>
    <dgm:pt modelId="{B05ED73D-89B9-4630-9650-76F4D546D425}" type="sibTrans" cxnId="{90A384E4-BB2F-4377-9E7A-809D416BC815}">
      <dgm:prSet/>
      <dgm:spPr/>
      <dgm:t>
        <a:bodyPr/>
        <a:lstStyle/>
        <a:p>
          <a:endParaRPr lang="en-US"/>
        </a:p>
      </dgm:t>
    </dgm:pt>
    <dgm:pt modelId="{355A1987-EEC2-425E-866A-4E28EEBA39BF}">
      <dgm:prSet phldr="0"/>
      <dgm:spPr/>
      <dgm:t>
        <a:bodyPr/>
        <a:lstStyle/>
        <a:p>
          <a:pPr>
            <a:defRPr b="1"/>
          </a:pPr>
          <a:r>
            <a:rPr lang="en-US" dirty="0">
              <a:latin typeface="Arial"/>
              <a:cs typeface="Arial"/>
            </a:rPr>
            <a:t>State Retention Team </a:t>
          </a:r>
        </a:p>
      </dgm:t>
    </dgm:pt>
    <dgm:pt modelId="{112D2575-D083-46B2-A534-53CD4A036652}" type="parTrans" cxnId="{B15FF17F-A49A-45A4-B3F8-96E92E337023}">
      <dgm:prSet/>
      <dgm:spPr/>
      <dgm:t>
        <a:bodyPr/>
        <a:lstStyle/>
        <a:p>
          <a:endParaRPr lang="en-US"/>
        </a:p>
      </dgm:t>
    </dgm:pt>
    <dgm:pt modelId="{28A9541A-8D78-47AF-8D12-727146F46A1F}" type="sibTrans" cxnId="{B15FF17F-A49A-45A4-B3F8-96E92E337023}">
      <dgm:prSet/>
      <dgm:spPr/>
      <dgm:t>
        <a:bodyPr/>
        <a:lstStyle/>
        <a:p>
          <a:endParaRPr lang="en-US"/>
        </a:p>
      </dgm:t>
    </dgm:pt>
    <dgm:pt modelId="{7868A3C1-CEB3-433A-BCB0-641BE82AB952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Notifies the Admin, Readiness, &amp; PSNCOs the CN is in GIMS.</a:t>
          </a:r>
        </a:p>
      </dgm:t>
    </dgm:pt>
    <dgm:pt modelId="{7CE715BF-9785-492B-A002-0392D41B5668}" type="parTrans" cxnId="{F037C118-7A07-4D0D-9D66-C7EA7ECCA480}">
      <dgm:prSet/>
      <dgm:spPr/>
      <dgm:t>
        <a:bodyPr/>
        <a:lstStyle/>
        <a:p>
          <a:endParaRPr lang="en-US"/>
        </a:p>
      </dgm:t>
    </dgm:pt>
    <dgm:pt modelId="{895FF432-4B89-4657-96A6-8DA7F3061FC3}" type="sibTrans" cxnId="{F037C118-7A07-4D0D-9D66-C7EA7ECCA480}">
      <dgm:prSet/>
      <dgm:spPr/>
      <dgm:t>
        <a:bodyPr/>
        <a:lstStyle/>
        <a:p>
          <a:endParaRPr lang="en-US"/>
        </a:p>
      </dgm:t>
    </dgm:pt>
    <dgm:pt modelId="{4792872A-A6E8-41EC-8E57-1F7D30C4DAF5}">
      <dgm:prSet phldr="0"/>
      <dgm:spPr/>
      <dgm:t>
        <a:bodyPr/>
        <a:lstStyle/>
        <a:p>
          <a:r>
            <a:rPr lang="en-US" b="1" dirty="0"/>
            <a:t>Step 1: Unit Level (Administrative &amp; Readiness Personnel)</a:t>
          </a:r>
          <a:endParaRPr lang="en-US" dirty="0">
            <a:latin typeface="Arial"/>
            <a:cs typeface="Arial"/>
          </a:endParaRPr>
        </a:p>
      </dgm:t>
    </dgm:pt>
    <dgm:pt modelId="{FC7AE5B1-5D98-4791-A9DC-BD571EBEC2EF}" type="parTrans" cxnId="{69AB594E-503E-40DC-84FF-AAA443CEAFB7}">
      <dgm:prSet/>
      <dgm:spPr/>
      <dgm:t>
        <a:bodyPr/>
        <a:lstStyle/>
        <a:p>
          <a:endParaRPr lang="en-US"/>
        </a:p>
      </dgm:t>
    </dgm:pt>
    <dgm:pt modelId="{023994AC-789A-4D29-B91F-77274776CD3C}" type="sibTrans" cxnId="{69AB594E-503E-40DC-84FF-AAA443CEAFB7}">
      <dgm:prSet/>
      <dgm:spPr/>
      <dgm:t>
        <a:bodyPr/>
        <a:lstStyle/>
        <a:p>
          <a:endParaRPr lang="en-US"/>
        </a:p>
      </dgm:t>
    </dgm:pt>
    <dgm:pt modelId="{E41E1AF6-26A7-4C94-B811-B26806F88917}">
      <dgm:prSet/>
      <dgm:spPr/>
      <dgm:t>
        <a:bodyPr/>
        <a:lstStyle/>
        <a:p>
          <a:r>
            <a:rPr lang="en-US" dirty="0"/>
            <a:t>Complete the DA Form 4856 (Continuation Pay Counseling).</a:t>
          </a:r>
        </a:p>
      </dgm:t>
    </dgm:pt>
    <dgm:pt modelId="{31F0864A-5E46-4A65-9891-C319F9CADC19}" type="parTrans" cxnId="{6B67B82F-3BA3-44B1-8324-6BF2DC1D80A1}">
      <dgm:prSet/>
      <dgm:spPr/>
      <dgm:t>
        <a:bodyPr/>
        <a:lstStyle/>
        <a:p>
          <a:endParaRPr lang="en-US"/>
        </a:p>
      </dgm:t>
    </dgm:pt>
    <dgm:pt modelId="{A934E694-6783-408B-96B1-C1AF57987F08}" type="sibTrans" cxnId="{6B67B82F-3BA3-44B1-8324-6BF2DC1D80A1}">
      <dgm:prSet/>
      <dgm:spPr/>
      <dgm:t>
        <a:bodyPr/>
        <a:lstStyle/>
        <a:p>
          <a:endParaRPr lang="en-US"/>
        </a:p>
      </dgm:t>
    </dgm:pt>
    <dgm:pt modelId="{73B369A9-E754-4DF5-B2C7-832C720C14B9}">
      <dgm:prSet/>
      <dgm:spPr/>
      <dgm:t>
        <a:bodyPr/>
        <a:lstStyle/>
        <a:p>
          <a:r>
            <a:rPr lang="en-US" dirty="0"/>
            <a:t>Have the Service Member (SM) complete the online CP training:</a:t>
          </a:r>
          <a:br>
            <a:rPr lang="en-US" dirty="0"/>
          </a:br>
          <a:r>
            <a:rPr lang="en-US" dirty="0">
              <a:hlinkClick xmlns:r="http://schemas.openxmlformats.org/officeDocument/2006/relationships" r:id="rId1"/>
            </a:rPr>
            <a:t>https://olms.armyfamilywebportal.com/</a:t>
          </a:r>
          <a:endParaRPr lang="en-US" dirty="0"/>
        </a:p>
      </dgm:t>
    </dgm:pt>
    <dgm:pt modelId="{77D70C51-F698-4122-A7CC-1116C267E427}" type="parTrans" cxnId="{184063D8-33A3-4F5B-83AB-B40AAFEC27DB}">
      <dgm:prSet/>
      <dgm:spPr/>
      <dgm:t>
        <a:bodyPr/>
        <a:lstStyle/>
        <a:p>
          <a:endParaRPr lang="en-US"/>
        </a:p>
      </dgm:t>
    </dgm:pt>
    <dgm:pt modelId="{EF57BF31-97ED-41BB-9AC2-F61882617872}" type="sibTrans" cxnId="{184063D8-33A3-4F5B-83AB-B40AAFEC27DB}">
      <dgm:prSet/>
      <dgm:spPr/>
      <dgm:t>
        <a:bodyPr/>
        <a:lstStyle/>
        <a:p>
          <a:endParaRPr lang="en-US"/>
        </a:p>
      </dgm:t>
    </dgm:pt>
    <dgm:pt modelId="{9B802D3A-54DD-42BD-80CF-DC79ED9880CA}">
      <dgm:prSet/>
      <dgm:spPr/>
      <dgm:t>
        <a:bodyPr/>
        <a:lstStyle/>
        <a:p>
          <a:r>
            <a:rPr lang="en-US" dirty="0"/>
            <a:t>Upload the CP training certificate into the CP Request link </a:t>
          </a:r>
          <a:r>
            <a:rPr lang="en-US" dirty="0">
              <a:hlinkClick xmlns:r="http://schemas.openxmlformats.org/officeDocument/2006/relationships" r:id="rId2"/>
            </a:rPr>
            <a:t>https://armyeitaas.sharepoint-mil.us/sites/NGOK-G1/_layouts/15/listforms.aspx?cid=ZmNjMWM1MmEtNGZjYy00OWQ3LTg2NmMtNGYzOGYwMzY3MGY4&amp;nav=MzIwMDJhYTQtOTBmOS00NzcwLWE4NmYtZjhmY2FkMmI2MWZj</a:t>
          </a:r>
          <a:r>
            <a:rPr lang="en-US" dirty="0"/>
            <a:t>Then follow the intrusions in BRS CP submission guidance</a:t>
          </a:r>
        </a:p>
      </dgm:t>
    </dgm:pt>
    <dgm:pt modelId="{2819CFC5-56FC-4316-A418-B334277088D5}" type="parTrans" cxnId="{78D25EAB-AE87-417A-9F4A-4B9E3B772132}">
      <dgm:prSet/>
      <dgm:spPr/>
      <dgm:t>
        <a:bodyPr/>
        <a:lstStyle/>
        <a:p>
          <a:endParaRPr lang="en-US"/>
        </a:p>
      </dgm:t>
    </dgm:pt>
    <dgm:pt modelId="{BD2F59CE-90D2-4F8F-8D89-7D0B0B0A2DF6}" type="sibTrans" cxnId="{78D25EAB-AE87-417A-9F4A-4B9E3B772132}">
      <dgm:prSet/>
      <dgm:spPr/>
      <dgm:t>
        <a:bodyPr/>
        <a:lstStyle/>
        <a:p>
          <a:endParaRPr lang="en-US"/>
        </a:p>
      </dgm:t>
    </dgm:pt>
    <dgm:pt modelId="{99BD683F-89F5-4CC7-B620-E42186D973A8}">
      <dgm:prSet custT="1"/>
      <dgm:spPr/>
      <dgm:t>
        <a:bodyPr/>
        <a:lstStyle/>
        <a:p>
          <a:r>
            <a:rPr lang="en-US" sz="1000" dirty="0">
              <a:hlinkClick xmlns:r="http://schemas.openxmlformats.org/officeDocument/2006/relationships" r:id="rId2"/>
            </a:rPr>
            <a:t>https://armyeitaas.sharepoint-mil.us/sites/NGOK-G1/_layouts/15/listforms.aspx?cid=ZmNjMWM1MmEtNGZjYy00OWQ3LTg2NmMtNGYzOGYwMzY3MGY4&amp;nav=MzIwMDJhYTQtOTBmOS00NzcwLWE4NmYtZjhmY2FkMmI2MWZj</a:t>
          </a:r>
          <a:endParaRPr lang="en-US" sz="1000" dirty="0"/>
        </a:p>
      </dgm:t>
    </dgm:pt>
    <dgm:pt modelId="{9B9C2768-D9A9-48BE-A385-0C77EE7187CC}" type="parTrans" cxnId="{ABD8EB5B-077D-4E76-A93F-3A361D0CC9CA}">
      <dgm:prSet/>
      <dgm:spPr/>
      <dgm:t>
        <a:bodyPr/>
        <a:lstStyle/>
        <a:p>
          <a:endParaRPr lang="en-US"/>
        </a:p>
      </dgm:t>
    </dgm:pt>
    <dgm:pt modelId="{4CE6FDE0-91D2-4F68-99A6-C0BCAD493AE0}" type="sibTrans" cxnId="{ABD8EB5B-077D-4E76-A93F-3A361D0CC9CA}">
      <dgm:prSet/>
      <dgm:spPr/>
      <dgm:t>
        <a:bodyPr/>
        <a:lstStyle/>
        <a:p>
          <a:endParaRPr lang="en-US"/>
        </a:p>
      </dgm:t>
    </dgm:pt>
    <dgm:pt modelId="{9FE4EF2B-D65E-4C5A-B8FD-31601FD53A63}">
      <dgm:prSet custT="1"/>
      <dgm:spPr/>
      <dgm:t>
        <a:bodyPr/>
        <a:lstStyle/>
        <a:p>
          <a:r>
            <a:rPr lang="en-US" sz="800" dirty="0"/>
            <a:t>	</a:t>
          </a:r>
        </a:p>
      </dgm:t>
    </dgm:pt>
    <dgm:pt modelId="{C4DE7C20-981A-4CE0-B4C2-97F2562211CE}" type="parTrans" cxnId="{F7155608-CD40-4282-81E7-48227E4EC671}">
      <dgm:prSet/>
      <dgm:spPr/>
      <dgm:t>
        <a:bodyPr/>
        <a:lstStyle/>
        <a:p>
          <a:endParaRPr lang="en-US"/>
        </a:p>
      </dgm:t>
    </dgm:pt>
    <dgm:pt modelId="{3EE4552D-D4BD-4143-B066-76D16480F42D}" type="sibTrans" cxnId="{F7155608-CD40-4282-81E7-48227E4EC671}">
      <dgm:prSet/>
      <dgm:spPr/>
      <dgm:t>
        <a:bodyPr/>
        <a:lstStyle/>
        <a:p>
          <a:endParaRPr lang="en-US"/>
        </a:p>
      </dgm:t>
    </dgm:pt>
    <dgm:pt modelId="{7F50653E-3621-42A0-9865-311E385C12C7}">
      <dgm:prSet/>
      <dgm:spPr/>
      <dgm:t>
        <a:bodyPr/>
        <a:lstStyle/>
        <a:p>
          <a:r>
            <a:rPr lang="en-US" dirty="0"/>
            <a:t>Update control number and CP status in the Share Point. </a:t>
          </a:r>
        </a:p>
      </dgm:t>
    </dgm:pt>
    <dgm:pt modelId="{980E5F60-AC80-4133-9FBB-1E3C7E78DB7A}" type="parTrans" cxnId="{DDEC8A43-57A4-4A82-ABA8-E1DE9915FA20}">
      <dgm:prSet/>
      <dgm:spPr/>
      <dgm:t>
        <a:bodyPr/>
        <a:lstStyle/>
        <a:p>
          <a:endParaRPr lang="en-US"/>
        </a:p>
      </dgm:t>
    </dgm:pt>
    <dgm:pt modelId="{D650B7E9-3196-4CC9-8C1C-831A79553565}" type="sibTrans" cxnId="{DDEC8A43-57A4-4A82-ABA8-E1DE9915FA20}">
      <dgm:prSet/>
      <dgm:spPr/>
      <dgm:t>
        <a:bodyPr/>
        <a:lstStyle/>
        <a:p>
          <a:endParaRPr lang="en-US"/>
        </a:p>
      </dgm:t>
    </dgm:pt>
    <dgm:pt modelId="{0F820B78-EBA1-4D90-AC50-5BE2D2FEDB44}">
      <dgm:prSet custT="1"/>
      <dgm:spPr/>
      <dgm:t>
        <a:bodyPr/>
        <a:lstStyle/>
        <a:p>
          <a:r>
            <a:rPr lang="en-US" sz="1000" dirty="0"/>
            <a:t> BRS CP Training Certificate </a:t>
          </a:r>
        </a:p>
      </dgm:t>
    </dgm:pt>
    <dgm:pt modelId="{D5B36752-9B89-4234-9326-62E12436AD8B}" type="parTrans" cxnId="{FC039966-DBF5-4965-8FE1-84509A77F06D}">
      <dgm:prSet/>
      <dgm:spPr/>
      <dgm:t>
        <a:bodyPr/>
        <a:lstStyle/>
        <a:p>
          <a:endParaRPr lang="en-US"/>
        </a:p>
      </dgm:t>
    </dgm:pt>
    <dgm:pt modelId="{2B21DB5E-2598-4589-B6C1-66780C3F7BDC}" type="sibTrans" cxnId="{FC039966-DBF5-4965-8FE1-84509A77F06D}">
      <dgm:prSet/>
      <dgm:spPr/>
      <dgm:t>
        <a:bodyPr/>
        <a:lstStyle/>
        <a:p>
          <a:endParaRPr lang="en-US"/>
        </a:p>
      </dgm:t>
    </dgm:pt>
    <dgm:pt modelId="{B7C25EF0-E0DF-4AB9-800D-E15EBA336244}">
      <dgm:prSet custT="1"/>
      <dgm:spPr/>
      <dgm:t>
        <a:bodyPr/>
        <a:lstStyle/>
        <a:p>
          <a:r>
            <a:rPr lang="en-US" sz="1000" dirty="0"/>
            <a:t> DA 4856</a:t>
          </a:r>
        </a:p>
      </dgm:t>
    </dgm:pt>
    <dgm:pt modelId="{9CF09BA4-7F12-411E-A31F-7EA1CC7AC3AA}" type="parTrans" cxnId="{29950CB5-F105-4287-A2FB-542AC863F1EB}">
      <dgm:prSet/>
      <dgm:spPr/>
      <dgm:t>
        <a:bodyPr/>
        <a:lstStyle/>
        <a:p>
          <a:endParaRPr lang="en-US"/>
        </a:p>
      </dgm:t>
    </dgm:pt>
    <dgm:pt modelId="{F4295284-D82B-4194-B9E7-F46FFC322A0D}" type="sibTrans" cxnId="{29950CB5-F105-4287-A2FB-542AC863F1EB}">
      <dgm:prSet/>
      <dgm:spPr/>
      <dgm:t>
        <a:bodyPr/>
        <a:lstStyle/>
        <a:p>
          <a:endParaRPr lang="en-US"/>
        </a:p>
      </dgm:t>
    </dgm:pt>
    <dgm:pt modelId="{EF0C7C61-376A-4196-AE67-436EEBEDEEF5}" type="pres">
      <dgm:prSet presAssocID="{DA2E14A1-7FDD-4791-B996-20E6F7EA0800}" presName="root" presStyleCnt="0">
        <dgm:presLayoutVars>
          <dgm:chMax/>
          <dgm:chPref/>
          <dgm:animLvl val="lvl"/>
        </dgm:presLayoutVars>
      </dgm:prSet>
      <dgm:spPr/>
    </dgm:pt>
    <dgm:pt modelId="{1058C80F-C6CE-492C-9E46-1E1BFEAA2181}" type="pres">
      <dgm:prSet presAssocID="{DA2E14A1-7FDD-4791-B996-20E6F7EA0800}" presName="divider" presStyleLbl="fgAcc1" presStyleIdx="0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BBBA5DB9-2485-4267-BACA-7A713502EAFC}" type="pres">
      <dgm:prSet presAssocID="{DA2E14A1-7FDD-4791-B996-20E6F7EA0800}" presName="nodes" presStyleCnt="0">
        <dgm:presLayoutVars>
          <dgm:chMax/>
          <dgm:chPref/>
          <dgm:animLvl val="lvl"/>
        </dgm:presLayoutVars>
      </dgm:prSet>
      <dgm:spPr/>
    </dgm:pt>
    <dgm:pt modelId="{E799BCDD-0EB5-439D-98C6-09D8BCE33D7D}" type="pres">
      <dgm:prSet presAssocID="{E4949007-FEB8-4BFB-BC53-72B680B8DBD6}" presName="composite" presStyleCnt="0"/>
      <dgm:spPr/>
    </dgm:pt>
    <dgm:pt modelId="{083FF14A-507A-4212-B592-A1066199F676}" type="pres">
      <dgm:prSet presAssocID="{E4949007-FEB8-4BFB-BC53-72B680B8DBD6}" presName="ConnectorPoint" presStyleLbl="lnNode1" presStyleIdx="0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18E4147-762D-4EFE-8562-ECDB4F043A0A}" type="pres">
      <dgm:prSet presAssocID="{E4949007-FEB8-4BFB-BC53-72B680B8DBD6}" presName="DropPinPlaceHolder" presStyleCnt="0"/>
      <dgm:spPr/>
    </dgm:pt>
    <dgm:pt modelId="{BC68DBBC-3EFB-4EEF-AB41-A8F13A5B51A7}" type="pres">
      <dgm:prSet presAssocID="{E4949007-FEB8-4BFB-BC53-72B680B8DBD6}" presName="DropPin" presStyleLbl="alignNode1" presStyleIdx="0" presStyleCnt="5"/>
      <dgm:spPr/>
    </dgm:pt>
    <dgm:pt modelId="{F2614253-3CA4-45AE-8F4B-4B76755670B1}" type="pres">
      <dgm:prSet presAssocID="{E4949007-FEB8-4BFB-BC53-72B680B8DBD6}" presName="Ellipse" presStyleLbl="fgAcc1" presStyleIdx="1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13776FA-CED5-40C9-9965-D8E6908A2807}" type="pres">
      <dgm:prSet presAssocID="{E4949007-FEB8-4BFB-BC53-72B680B8DBD6}" presName="L2TextContainer" presStyleLbl="revTx" presStyleIdx="0" presStyleCnt="10">
        <dgm:presLayoutVars>
          <dgm:bulletEnabled val="1"/>
        </dgm:presLayoutVars>
      </dgm:prSet>
      <dgm:spPr/>
    </dgm:pt>
    <dgm:pt modelId="{AA0F3DFC-67FC-4403-A560-59B08A0D8A87}" type="pres">
      <dgm:prSet presAssocID="{E4949007-FEB8-4BFB-BC53-72B680B8DBD6}" presName="L1TextContainer" presStyleLbl="revTx" presStyleIdx="1" presStyleCnt="10" custScaleY="140670" custLinFactY="-10510" custLinFactNeighborX="-1454" custLinFactNeighborY="-100000">
        <dgm:presLayoutVars>
          <dgm:chMax val="1"/>
          <dgm:chPref val="1"/>
          <dgm:bulletEnabled val="1"/>
        </dgm:presLayoutVars>
      </dgm:prSet>
      <dgm:spPr/>
    </dgm:pt>
    <dgm:pt modelId="{8C189EF3-794C-4903-8AE5-775BDF17E67C}" type="pres">
      <dgm:prSet presAssocID="{E4949007-FEB8-4BFB-BC53-72B680B8DBD6}" presName="ConnectLine" presStyleLbl="sibTrans1D1" presStyleIdx="0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A5B4570-4CE5-4B29-8F68-F7A2410CDF6F}" type="pres">
      <dgm:prSet presAssocID="{E4949007-FEB8-4BFB-BC53-72B680B8DBD6}" presName="EmptyPlaceHolder" presStyleCnt="0"/>
      <dgm:spPr/>
    </dgm:pt>
    <dgm:pt modelId="{CF21DA47-B2DF-4C5E-A6EA-1BFE4FFFE96B}" type="pres">
      <dgm:prSet presAssocID="{FD8753C5-E23B-4495-ACED-5B07D3BF553B}" presName="spaceBetweenRectangles" presStyleCnt="0"/>
      <dgm:spPr/>
    </dgm:pt>
    <dgm:pt modelId="{DE212E1C-7EE0-4803-A461-20D5E0E02A50}" type="pres">
      <dgm:prSet presAssocID="{28DE0E00-4CC4-4490-8597-1F6C97CA9F81}" presName="composite" presStyleCnt="0"/>
      <dgm:spPr/>
    </dgm:pt>
    <dgm:pt modelId="{E6555232-898C-49A8-9407-47C729DB14A6}" type="pres">
      <dgm:prSet presAssocID="{28DE0E00-4CC4-4490-8597-1F6C97CA9F81}" presName="ConnectorPoint" presStyleLbl="lnNode1" presStyleIdx="1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33736A2-7B82-4783-931E-AFC7267153CE}" type="pres">
      <dgm:prSet presAssocID="{28DE0E00-4CC4-4490-8597-1F6C97CA9F81}" presName="DropPinPlaceHolder" presStyleCnt="0"/>
      <dgm:spPr/>
    </dgm:pt>
    <dgm:pt modelId="{43949E0F-1A5F-4170-8AFF-6C7E61503E71}" type="pres">
      <dgm:prSet presAssocID="{28DE0E00-4CC4-4490-8597-1F6C97CA9F81}" presName="DropPin" presStyleLbl="alignNode1" presStyleIdx="1" presStyleCnt="5"/>
      <dgm:spPr/>
    </dgm:pt>
    <dgm:pt modelId="{FF6CC34E-4ECA-4A38-A3C1-2A0B6A448165}" type="pres">
      <dgm:prSet presAssocID="{28DE0E00-4CC4-4490-8597-1F6C97CA9F81}" presName="Ellipse" presStyleLbl="fgAcc1" presStyleIdx="2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F9D07C9E-E59D-4116-9FF3-9527A56C8092}" type="pres">
      <dgm:prSet presAssocID="{28DE0E00-4CC4-4490-8597-1F6C97CA9F81}" presName="L2TextContainer" presStyleLbl="revTx" presStyleIdx="2" presStyleCnt="10">
        <dgm:presLayoutVars>
          <dgm:bulletEnabled val="1"/>
        </dgm:presLayoutVars>
      </dgm:prSet>
      <dgm:spPr/>
    </dgm:pt>
    <dgm:pt modelId="{73EB2A44-93E5-4054-8636-276EC1F0D4BC}" type="pres">
      <dgm:prSet presAssocID="{28DE0E00-4CC4-4490-8597-1F6C97CA9F81}" presName="L1TextContainer" presStyleLbl="revTx" presStyleIdx="3" presStyleCnt="10" custScaleY="103799" custLinFactNeighborX="-1107" custLinFactNeighborY="25174">
        <dgm:presLayoutVars>
          <dgm:chMax val="1"/>
          <dgm:chPref val="1"/>
          <dgm:bulletEnabled val="1"/>
        </dgm:presLayoutVars>
      </dgm:prSet>
      <dgm:spPr/>
    </dgm:pt>
    <dgm:pt modelId="{4835BE73-0EE7-45B6-9709-14E2A20D0118}" type="pres">
      <dgm:prSet presAssocID="{28DE0E00-4CC4-4490-8597-1F6C97CA9F81}" presName="ConnectLine" presStyleLbl="sibTrans1D1" presStyleIdx="1" presStyleCnt="5" custLinFactNeighborX="-53806" custLinFactNeighborY="4483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367F32A-5D4F-473C-BF9F-630002FC38EB}" type="pres">
      <dgm:prSet presAssocID="{28DE0E00-4CC4-4490-8597-1F6C97CA9F81}" presName="EmptyPlaceHolder" presStyleCnt="0"/>
      <dgm:spPr/>
    </dgm:pt>
    <dgm:pt modelId="{2012A880-C46A-4077-BD12-CF106F9BD0B7}" type="pres">
      <dgm:prSet presAssocID="{977555FB-F8C3-4AE0-85AC-20245308F696}" presName="spaceBetweenRectangles" presStyleCnt="0"/>
      <dgm:spPr/>
    </dgm:pt>
    <dgm:pt modelId="{1C1B2613-BCEF-40A6-8872-70CFB9233603}" type="pres">
      <dgm:prSet presAssocID="{1FB6AC8E-7325-47D3-AAD2-50961B01B078}" presName="composite" presStyleCnt="0"/>
      <dgm:spPr/>
    </dgm:pt>
    <dgm:pt modelId="{8E7D6322-B1F3-4DE3-8FBE-5B0C9824F7A3}" type="pres">
      <dgm:prSet presAssocID="{1FB6AC8E-7325-47D3-AAD2-50961B01B078}" presName="ConnectorPoint" presStyleLbl="lnNode1" presStyleIdx="2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339BD6D-666E-49B8-9961-C5DAFC4D411C}" type="pres">
      <dgm:prSet presAssocID="{1FB6AC8E-7325-47D3-AAD2-50961B01B078}" presName="DropPinPlaceHolder" presStyleCnt="0"/>
      <dgm:spPr/>
    </dgm:pt>
    <dgm:pt modelId="{C4E274A0-8A9D-4B7E-9B8A-D465AC103327}" type="pres">
      <dgm:prSet presAssocID="{1FB6AC8E-7325-47D3-AAD2-50961B01B078}" presName="DropPin" presStyleLbl="alignNode1" presStyleIdx="2" presStyleCnt="5"/>
      <dgm:spPr/>
    </dgm:pt>
    <dgm:pt modelId="{65AC07FD-C825-4CF8-B6CA-3BB3156D878F}" type="pres">
      <dgm:prSet presAssocID="{1FB6AC8E-7325-47D3-AAD2-50961B01B078}" presName="Ellipse" presStyleLbl="fgAcc1" presStyleIdx="3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94E44E4F-8652-4BC0-AA4C-B0839656C367}" type="pres">
      <dgm:prSet presAssocID="{1FB6AC8E-7325-47D3-AAD2-50961B01B078}" presName="L2TextContainer" presStyleLbl="revTx" presStyleIdx="4" presStyleCnt="10">
        <dgm:presLayoutVars>
          <dgm:bulletEnabled val="1"/>
        </dgm:presLayoutVars>
      </dgm:prSet>
      <dgm:spPr/>
    </dgm:pt>
    <dgm:pt modelId="{FEF33C9B-53FA-4DAA-ADC9-1DE83E9D6874}" type="pres">
      <dgm:prSet presAssocID="{1FB6AC8E-7325-47D3-AAD2-50961B01B078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8319BDE5-F10D-4297-B625-556DFBE9FE01}" type="pres">
      <dgm:prSet presAssocID="{1FB6AC8E-7325-47D3-AAD2-50961B01B078}" presName="ConnectLine" presStyleLbl="sibTrans1D1" presStyleIdx="2" presStyleCnt="5" custLinFactNeighborX="-22556" custLinFactNeighborY="-25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05A608B-5903-4DD4-970C-CBC00CD65BF8}" type="pres">
      <dgm:prSet presAssocID="{1FB6AC8E-7325-47D3-AAD2-50961B01B078}" presName="EmptyPlaceHolder" presStyleCnt="0"/>
      <dgm:spPr/>
    </dgm:pt>
    <dgm:pt modelId="{91E379A9-6DA2-48B4-9065-619CEEA71794}" type="pres">
      <dgm:prSet presAssocID="{32A99FCA-38B3-4F7B-8C2C-03B20E0FE4B7}" presName="spaceBetweenRectangles" presStyleCnt="0"/>
      <dgm:spPr/>
    </dgm:pt>
    <dgm:pt modelId="{D6FA14AE-9BF7-4337-8297-2EA38140A03D}" type="pres">
      <dgm:prSet presAssocID="{E785A139-3DFA-4219-AE2B-F60500955F0B}" presName="composite" presStyleCnt="0"/>
      <dgm:spPr/>
    </dgm:pt>
    <dgm:pt modelId="{642BFCCF-5176-4AC9-A0FC-A7D3E9C6DF3A}" type="pres">
      <dgm:prSet presAssocID="{E785A139-3DFA-4219-AE2B-F60500955F0B}" presName="ConnectorPoint" presStyleLbl="lnNode1" presStyleIdx="3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179AF2BA-E520-402F-9A6E-5215AD78A04B}" type="pres">
      <dgm:prSet presAssocID="{E785A139-3DFA-4219-AE2B-F60500955F0B}" presName="DropPinPlaceHolder" presStyleCnt="0"/>
      <dgm:spPr/>
    </dgm:pt>
    <dgm:pt modelId="{AA8C96A8-2CBA-4312-91C6-D406660EA7BC}" type="pres">
      <dgm:prSet presAssocID="{E785A139-3DFA-4219-AE2B-F60500955F0B}" presName="DropPin" presStyleLbl="alignNode1" presStyleIdx="3" presStyleCnt="5"/>
      <dgm:spPr/>
    </dgm:pt>
    <dgm:pt modelId="{88BE0135-04E7-4685-9D81-98E7EF1F3889}" type="pres">
      <dgm:prSet presAssocID="{E785A139-3DFA-4219-AE2B-F60500955F0B}" presName="Ellipse" presStyleLbl="fgAcc1" presStyleIdx="4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6A2AA2B-5E70-436B-9816-5EF8E1CB9211}" type="pres">
      <dgm:prSet presAssocID="{E785A139-3DFA-4219-AE2B-F60500955F0B}" presName="L2TextContainer" presStyleLbl="revTx" presStyleIdx="6" presStyleCnt="10">
        <dgm:presLayoutVars>
          <dgm:bulletEnabled val="1"/>
        </dgm:presLayoutVars>
      </dgm:prSet>
      <dgm:spPr/>
    </dgm:pt>
    <dgm:pt modelId="{B5BE0CEA-509E-4B4D-B733-7346068093B8}" type="pres">
      <dgm:prSet presAssocID="{E785A139-3DFA-4219-AE2B-F60500955F0B}" presName="L1TextContainer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DB9E5329-3847-4D36-8C13-0FF24E1343B4}" type="pres">
      <dgm:prSet presAssocID="{E785A139-3DFA-4219-AE2B-F60500955F0B}" presName="ConnectLine" presStyleLbl="sibTrans1D1" presStyleIdx="3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BDCB82F1-2786-4CDE-97B1-1F0148E1BCAA}" type="pres">
      <dgm:prSet presAssocID="{E785A139-3DFA-4219-AE2B-F60500955F0B}" presName="EmptyPlaceHolder" presStyleCnt="0"/>
      <dgm:spPr/>
    </dgm:pt>
    <dgm:pt modelId="{9FDC4A89-A98B-48E2-A712-2EF2C11A3834}" type="pres">
      <dgm:prSet presAssocID="{74FB7EB2-B7BF-4F96-B5F2-7A3649829294}" presName="spaceBetweenRectangles" presStyleCnt="0"/>
      <dgm:spPr/>
    </dgm:pt>
    <dgm:pt modelId="{F2599AD3-308B-434A-A3DD-251CEE2967F8}" type="pres">
      <dgm:prSet presAssocID="{355A1987-EEC2-425E-866A-4E28EEBA39BF}" presName="composite" presStyleCnt="0"/>
      <dgm:spPr/>
    </dgm:pt>
    <dgm:pt modelId="{4B0E3D6E-F526-4B63-9C08-0AC354E4FA90}" type="pres">
      <dgm:prSet presAssocID="{355A1987-EEC2-425E-866A-4E28EEBA39BF}" presName="ConnectorPoint" presStyleLbl="lnNode1" presStyleIdx="4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957621BB-CC0C-4391-8E5F-E8659EF276ED}" type="pres">
      <dgm:prSet presAssocID="{355A1987-EEC2-425E-866A-4E28EEBA39BF}" presName="DropPinPlaceHolder" presStyleCnt="0"/>
      <dgm:spPr/>
    </dgm:pt>
    <dgm:pt modelId="{6CB368AE-6F5E-4FD5-B3EF-AAEA1383AFEC}" type="pres">
      <dgm:prSet presAssocID="{355A1987-EEC2-425E-866A-4E28EEBA39BF}" presName="DropPin" presStyleLbl="alignNode1" presStyleIdx="4" presStyleCnt="5"/>
      <dgm:spPr/>
    </dgm:pt>
    <dgm:pt modelId="{44437415-F9D6-4EAD-BFD4-414A27300FB3}" type="pres">
      <dgm:prSet presAssocID="{355A1987-EEC2-425E-866A-4E28EEBA39BF}" presName="Ellipse" presStyleLbl="fgAcc1" presStyleIdx="5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C1621F5F-886F-481D-B117-FC9C6C5CBBAF}" type="pres">
      <dgm:prSet presAssocID="{355A1987-EEC2-425E-866A-4E28EEBA39BF}" presName="L2TextContainer" presStyleLbl="revTx" presStyleIdx="8" presStyleCnt="10">
        <dgm:presLayoutVars>
          <dgm:bulletEnabled val="1"/>
        </dgm:presLayoutVars>
      </dgm:prSet>
      <dgm:spPr/>
    </dgm:pt>
    <dgm:pt modelId="{8376BC49-C11B-4CF3-96B5-AD1ECDC20B49}" type="pres">
      <dgm:prSet presAssocID="{355A1987-EEC2-425E-866A-4E28EEBA39BF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C464E014-2960-429D-9FF5-EC73012F0018}" type="pres">
      <dgm:prSet presAssocID="{355A1987-EEC2-425E-866A-4E28EEBA39BF}" presName="ConnectLine" presStyleLbl="sibTrans1D1" presStyleIdx="4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9A46F5A-D363-4FDF-AC05-21C29DF74C0E}" type="pres">
      <dgm:prSet presAssocID="{355A1987-EEC2-425E-866A-4E28EEBA39BF}" presName="EmptyPlaceHolder" presStyleCnt="0"/>
      <dgm:spPr/>
    </dgm:pt>
  </dgm:ptLst>
  <dgm:cxnLst>
    <dgm:cxn modelId="{F7155608-CD40-4282-81E7-48227E4EC671}" srcId="{28DE0E00-4CC4-4490-8597-1F6C97CA9F81}" destId="{9FE4EF2B-D65E-4C5A-B8FD-31601FD53A63}" srcOrd="1" destOrd="0" parTransId="{C4DE7C20-981A-4CE0-B4C2-97F2562211CE}" sibTransId="{3EE4552D-D4BD-4143-B066-76D16480F42D}"/>
    <dgm:cxn modelId="{AECA920A-BA72-4C1A-8495-3CBB920E43E2}" srcId="{DA2E14A1-7FDD-4791-B996-20E6F7EA0800}" destId="{28DE0E00-4CC4-4490-8597-1F6C97CA9F81}" srcOrd="1" destOrd="0" parTransId="{41DCD893-495E-40A7-9F78-A944ECD4CAA2}" sibTransId="{977555FB-F8C3-4AE0-85AC-20245308F696}"/>
    <dgm:cxn modelId="{F037C118-7A07-4D0D-9D66-C7EA7ECCA480}" srcId="{355A1987-EEC2-425E-866A-4E28EEBA39BF}" destId="{7868A3C1-CEB3-433A-BCB0-641BE82AB952}" srcOrd="0" destOrd="0" parTransId="{7CE715BF-9785-492B-A002-0392D41B5668}" sibTransId="{895FF432-4B89-4657-96A6-8DA7F3061FC3}"/>
    <dgm:cxn modelId="{45303E1C-A912-4C46-B5F7-3CAA8AD78321}" type="presOf" srcId="{DA2E14A1-7FDD-4791-B996-20E6F7EA0800}" destId="{EF0C7C61-376A-4196-AE67-436EEBEDEEF5}" srcOrd="0" destOrd="0" presId="urn:microsoft.com/office/officeart/2017/3/layout/DropPinTimeline"/>
    <dgm:cxn modelId="{591D5720-037D-43CC-9087-F8E128313533}" type="presOf" srcId="{73B369A9-E754-4DF5-B2C7-832C720C14B9}" destId="{513776FA-CED5-40C9-9965-D8E6908A2807}" srcOrd="0" destOrd="2" presId="urn:microsoft.com/office/officeart/2017/3/layout/DropPinTimeline"/>
    <dgm:cxn modelId="{DD5C7623-6B3F-476A-B440-4A59B9F777D9}" type="presOf" srcId="{99BD683F-89F5-4CC7-B620-E42186D973A8}" destId="{F9D07C9E-E59D-4116-9FF3-9527A56C8092}" srcOrd="0" destOrd="1" presId="urn:microsoft.com/office/officeart/2017/3/layout/DropPinTimeline"/>
    <dgm:cxn modelId="{D54E0E2B-0D85-4F60-8DAF-FCF542DEB29A}" type="presOf" srcId="{E785A139-3DFA-4219-AE2B-F60500955F0B}" destId="{B5BE0CEA-509E-4B4D-B733-7346068093B8}" srcOrd="0" destOrd="0" presId="urn:microsoft.com/office/officeart/2017/3/layout/DropPinTimeline"/>
    <dgm:cxn modelId="{6B67B82F-3BA3-44B1-8324-6BF2DC1D80A1}" srcId="{E4949007-FEB8-4BFB-BC53-72B680B8DBD6}" destId="{E41E1AF6-26A7-4C94-B811-B26806F88917}" srcOrd="1" destOrd="0" parTransId="{31F0864A-5E46-4A65-9891-C319F9CADC19}" sibTransId="{A934E694-6783-408B-96B1-C1AF57987F08}"/>
    <dgm:cxn modelId="{ABD8EB5B-077D-4E76-A93F-3A361D0CC9CA}" srcId="{735B3C19-EDF7-40F9-A1B1-1709CF57F7E0}" destId="{99BD683F-89F5-4CC7-B620-E42186D973A8}" srcOrd="0" destOrd="0" parTransId="{9B9C2768-D9A9-48BE-A385-0C77EE7187CC}" sibTransId="{4CE6FDE0-91D2-4F68-99A6-C0BCAD493AE0}"/>
    <dgm:cxn modelId="{F3E98F5C-D647-43A6-A2B7-4A32BC3D1886}" type="presOf" srcId="{408C2DBB-18A0-4CDB-ADD7-A2699083E279}" destId="{94E44E4F-8652-4BC0-AA4C-B0839656C367}" srcOrd="0" destOrd="0" presId="urn:microsoft.com/office/officeart/2017/3/layout/DropPinTimeline"/>
    <dgm:cxn modelId="{DDEC8A43-57A4-4A82-ABA8-E1DE9915FA20}" srcId="{1FB6AC8E-7325-47D3-AAD2-50961B01B078}" destId="{7F50653E-3621-42A0-9865-311E385C12C7}" srcOrd="1" destOrd="0" parTransId="{980E5F60-AC80-4133-9FBB-1E3C7E78DB7A}" sibTransId="{D650B7E9-3196-4CC9-8C1C-831A79553565}"/>
    <dgm:cxn modelId="{FC039966-DBF5-4965-8FE1-84509A77F06D}" srcId="{735B3C19-EDF7-40F9-A1B1-1709CF57F7E0}" destId="{0F820B78-EBA1-4D90-AC50-5BE2D2FEDB44}" srcOrd="2" destOrd="0" parTransId="{D5B36752-9B89-4234-9326-62E12436AD8B}" sibTransId="{2B21DB5E-2598-4589-B6C1-66780C3F7BDC}"/>
    <dgm:cxn modelId="{48D90168-E4F0-447A-8CF9-0A27F2101E80}" type="presOf" srcId="{0F820B78-EBA1-4D90-AC50-5BE2D2FEDB44}" destId="{F9D07C9E-E59D-4116-9FF3-9527A56C8092}" srcOrd="0" destOrd="3" presId="urn:microsoft.com/office/officeart/2017/3/layout/DropPinTimeline"/>
    <dgm:cxn modelId="{6100734D-DC73-4445-A675-35316E9EF0A7}" type="presOf" srcId="{B7C25EF0-E0DF-4AB9-800D-E15EBA336244}" destId="{F9D07C9E-E59D-4116-9FF3-9527A56C8092}" srcOrd="0" destOrd="2" presId="urn:microsoft.com/office/officeart/2017/3/layout/DropPinTimeline"/>
    <dgm:cxn modelId="{69AB594E-503E-40DC-84FF-AAA443CEAFB7}" srcId="{E4949007-FEB8-4BFB-BC53-72B680B8DBD6}" destId="{4792872A-A6E8-41EC-8E57-1F7D30C4DAF5}" srcOrd="0" destOrd="0" parTransId="{FC7AE5B1-5D98-4791-A9DC-BD571EBEC2EF}" sibTransId="{023994AC-789A-4D29-B91F-77274776CD3C}"/>
    <dgm:cxn modelId="{FD0F0D71-F20F-4A05-B2C3-3035ECE7D27F}" srcId="{1FB6AC8E-7325-47D3-AAD2-50961B01B078}" destId="{408C2DBB-18A0-4CDB-ADD7-A2699083E279}" srcOrd="0" destOrd="0" parTransId="{4CB29524-B782-4AFB-A83F-7752C4E99F69}" sibTransId="{BC6ADCD2-3B7C-4F3C-A6CC-A14A4583A42E}"/>
    <dgm:cxn modelId="{0033A972-1D82-4E30-B870-4A95DD7B5297}" type="presOf" srcId="{06337B06-463E-41A9-87E0-588BE845F985}" destId="{76A2AA2B-5E70-436B-9816-5EF8E1CB9211}" srcOrd="0" destOrd="1" presId="urn:microsoft.com/office/officeart/2017/3/layout/DropPinTimeline"/>
    <dgm:cxn modelId="{B2E3DA7C-BCF8-4219-9AF3-7A0B54868959}" type="presOf" srcId="{355A1987-EEC2-425E-866A-4E28EEBA39BF}" destId="{8376BC49-C11B-4CF3-96B5-AD1ECDC20B49}" srcOrd="0" destOrd="0" presId="urn:microsoft.com/office/officeart/2017/3/layout/DropPinTimeline"/>
    <dgm:cxn modelId="{B15FF17F-A49A-45A4-B3F8-96E92E337023}" srcId="{DA2E14A1-7FDD-4791-B996-20E6F7EA0800}" destId="{355A1987-EEC2-425E-866A-4E28EEBA39BF}" srcOrd="4" destOrd="0" parTransId="{112D2575-D083-46B2-A534-53CD4A036652}" sibTransId="{28A9541A-8D78-47AF-8D12-727146F46A1F}"/>
    <dgm:cxn modelId="{13D35787-C309-4DF0-A095-AE45F61C46DE}" type="presOf" srcId="{7F50653E-3621-42A0-9865-311E385C12C7}" destId="{94E44E4F-8652-4BC0-AA4C-B0839656C367}" srcOrd="0" destOrd="1" presId="urn:microsoft.com/office/officeart/2017/3/layout/DropPinTimeline"/>
    <dgm:cxn modelId="{E7D9688B-6393-4F79-BA82-982142B0575B}" type="presOf" srcId="{A43E35D5-7AF1-4654-B7ED-A56712E41798}" destId="{76A2AA2B-5E70-436B-9816-5EF8E1CB9211}" srcOrd="0" destOrd="0" presId="urn:microsoft.com/office/officeart/2017/3/layout/DropPinTimeline"/>
    <dgm:cxn modelId="{F09BFD93-9C1E-4171-BFED-E0D4FA9328B9}" type="presOf" srcId="{1FB6AC8E-7325-47D3-AAD2-50961B01B078}" destId="{FEF33C9B-53FA-4DAA-ADC9-1DE83E9D6874}" srcOrd="0" destOrd="0" presId="urn:microsoft.com/office/officeart/2017/3/layout/DropPinTimeline"/>
    <dgm:cxn modelId="{4F252A96-8319-4853-BCF0-66841B144019}" srcId="{DA2E14A1-7FDD-4791-B996-20E6F7EA0800}" destId="{1FB6AC8E-7325-47D3-AAD2-50961B01B078}" srcOrd="2" destOrd="0" parTransId="{272F7B8D-477A-4340-A156-9108BC1B9B8D}" sibTransId="{32A99FCA-38B3-4F7B-8C2C-03B20E0FE4B7}"/>
    <dgm:cxn modelId="{39E4E6A0-68F8-4E9A-B606-0A084ADEE19D}" type="presOf" srcId="{4792872A-A6E8-41EC-8E57-1F7D30C4DAF5}" destId="{513776FA-CED5-40C9-9965-D8E6908A2807}" srcOrd="0" destOrd="0" presId="urn:microsoft.com/office/officeart/2017/3/layout/DropPinTimeline"/>
    <dgm:cxn modelId="{78D25EAB-AE87-417A-9F4A-4B9E3B772132}" srcId="{E4949007-FEB8-4BFB-BC53-72B680B8DBD6}" destId="{9B802D3A-54DD-42BD-80CF-DC79ED9880CA}" srcOrd="3" destOrd="0" parTransId="{2819CFC5-56FC-4316-A418-B334277088D5}" sibTransId="{BD2F59CE-90D2-4F8F-8D89-7D0B0B0A2DF6}"/>
    <dgm:cxn modelId="{29950CB5-F105-4287-A2FB-542AC863F1EB}" srcId="{735B3C19-EDF7-40F9-A1B1-1709CF57F7E0}" destId="{B7C25EF0-E0DF-4AB9-800D-E15EBA336244}" srcOrd="1" destOrd="0" parTransId="{9CF09BA4-7F12-411E-A31F-7EA1CC7AC3AA}" sibTransId="{F4295284-D82B-4194-B9E7-F46FFC322A0D}"/>
    <dgm:cxn modelId="{5A5789C2-3020-494A-A5C6-7CC8C40E0A3B}" type="presOf" srcId="{E41E1AF6-26A7-4C94-B811-B26806F88917}" destId="{513776FA-CED5-40C9-9965-D8E6908A2807}" srcOrd="0" destOrd="1" presId="urn:microsoft.com/office/officeart/2017/3/layout/DropPinTimeline"/>
    <dgm:cxn modelId="{086462C6-28B6-40F7-8624-74DB6605FC10}" type="presOf" srcId="{7868A3C1-CEB3-433A-BCB0-641BE82AB952}" destId="{C1621F5F-886F-481D-B117-FC9C6C5CBBAF}" srcOrd="0" destOrd="0" presId="urn:microsoft.com/office/officeart/2017/3/layout/DropPinTimeline"/>
    <dgm:cxn modelId="{B7F185D6-90B0-40AB-BC99-4EF9DE59B744}" type="presOf" srcId="{E4949007-FEB8-4BFB-BC53-72B680B8DBD6}" destId="{AA0F3DFC-67FC-4403-A560-59B08A0D8A87}" srcOrd="0" destOrd="0" presId="urn:microsoft.com/office/officeart/2017/3/layout/DropPinTimeline"/>
    <dgm:cxn modelId="{184063D8-33A3-4F5B-83AB-B40AAFEC27DB}" srcId="{E4949007-FEB8-4BFB-BC53-72B680B8DBD6}" destId="{73B369A9-E754-4DF5-B2C7-832C720C14B9}" srcOrd="2" destOrd="0" parTransId="{77D70C51-F698-4122-A7CC-1116C267E427}" sibTransId="{EF57BF31-97ED-41BB-9AC2-F61882617872}"/>
    <dgm:cxn modelId="{565378DE-7CC0-4C7B-9CCE-90617851DAC1}" srcId="{28DE0E00-4CC4-4490-8597-1F6C97CA9F81}" destId="{735B3C19-EDF7-40F9-A1B1-1709CF57F7E0}" srcOrd="0" destOrd="0" parTransId="{CEFA1E3F-229B-4B59-ADDA-2245E980DA84}" sibTransId="{9692A458-88CC-450B-A7CF-3E0069501DFA}"/>
    <dgm:cxn modelId="{B8CE8AE1-EA28-4ED6-9F7D-EB548FCE4176}" srcId="{DA2E14A1-7FDD-4791-B996-20E6F7EA0800}" destId="{E4949007-FEB8-4BFB-BC53-72B680B8DBD6}" srcOrd="0" destOrd="0" parTransId="{9018F38F-B945-448C-BD2B-B94B0E6F6F18}" sibTransId="{FD8753C5-E23B-4495-ACED-5B07D3BF553B}"/>
    <dgm:cxn modelId="{4F0BD9E3-392A-44CE-9175-A5269F689EC4}" srcId="{DA2E14A1-7FDD-4791-B996-20E6F7EA0800}" destId="{E785A139-3DFA-4219-AE2B-F60500955F0B}" srcOrd="3" destOrd="0" parTransId="{E9DC5880-A666-447F-A168-5BD30111C905}" sibTransId="{74FB7EB2-B7BF-4F96-B5F2-7A3649829294}"/>
    <dgm:cxn modelId="{90A384E4-BB2F-4377-9E7A-809D416BC815}" srcId="{E785A139-3DFA-4219-AE2B-F60500955F0B}" destId="{06337B06-463E-41A9-87E0-588BE845F985}" srcOrd="1" destOrd="0" parTransId="{75D5584A-DDF4-4265-90A5-9D6D0C1A462B}" sibTransId="{B05ED73D-89B9-4630-9650-76F4D546D425}"/>
    <dgm:cxn modelId="{A229E9E9-3079-4CCA-A1F1-3AE5A00F5CBE}" type="presOf" srcId="{735B3C19-EDF7-40F9-A1B1-1709CF57F7E0}" destId="{F9D07C9E-E59D-4116-9FF3-9527A56C8092}" srcOrd="0" destOrd="0" presId="urn:microsoft.com/office/officeart/2017/3/layout/DropPinTimeline"/>
    <dgm:cxn modelId="{203407EB-47B6-43B8-9A93-FA5D31C5DED1}" type="presOf" srcId="{9B802D3A-54DD-42BD-80CF-DC79ED9880CA}" destId="{513776FA-CED5-40C9-9965-D8E6908A2807}" srcOrd="0" destOrd="3" presId="urn:microsoft.com/office/officeart/2017/3/layout/DropPinTimeline"/>
    <dgm:cxn modelId="{49674BEB-2FA3-4EF1-9D84-BFECACC223EA}" type="presOf" srcId="{28DE0E00-4CC4-4490-8597-1F6C97CA9F81}" destId="{73EB2A44-93E5-4054-8636-276EC1F0D4BC}" srcOrd="0" destOrd="0" presId="urn:microsoft.com/office/officeart/2017/3/layout/DropPinTimeline"/>
    <dgm:cxn modelId="{6BDD58F5-5484-4D9B-87EF-5DD4D149A351}" srcId="{E785A139-3DFA-4219-AE2B-F60500955F0B}" destId="{A43E35D5-7AF1-4654-B7ED-A56712E41798}" srcOrd="0" destOrd="0" parTransId="{483844DD-AF72-461E-ACEB-87675C889B5E}" sibTransId="{496E3ED3-B0E4-49C0-87BC-54BCA30639C9}"/>
    <dgm:cxn modelId="{F803E6FB-67A1-4BAE-8D35-8733175A7F4F}" type="presOf" srcId="{9FE4EF2B-D65E-4C5A-B8FD-31601FD53A63}" destId="{F9D07C9E-E59D-4116-9FF3-9527A56C8092}" srcOrd="0" destOrd="4" presId="urn:microsoft.com/office/officeart/2017/3/layout/DropPinTimeline"/>
    <dgm:cxn modelId="{B282F38A-9939-4FE4-8FB8-CF78178C8CE2}" type="presParOf" srcId="{EF0C7C61-376A-4196-AE67-436EEBEDEEF5}" destId="{1058C80F-C6CE-492C-9E46-1E1BFEAA2181}" srcOrd="0" destOrd="0" presId="urn:microsoft.com/office/officeart/2017/3/layout/DropPinTimeline"/>
    <dgm:cxn modelId="{8139614B-E11F-4EDE-940B-F3D67230A3D3}" type="presParOf" srcId="{EF0C7C61-376A-4196-AE67-436EEBEDEEF5}" destId="{BBBA5DB9-2485-4267-BACA-7A713502EAFC}" srcOrd="1" destOrd="0" presId="urn:microsoft.com/office/officeart/2017/3/layout/DropPinTimeline"/>
    <dgm:cxn modelId="{2690A911-B8C4-4A08-8288-A0E9F9D2A4FE}" type="presParOf" srcId="{BBBA5DB9-2485-4267-BACA-7A713502EAFC}" destId="{E799BCDD-0EB5-439D-98C6-09D8BCE33D7D}" srcOrd="0" destOrd="0" presId="urn:microsoft.com/office/officeart/2017/3/layout/DropPinTimeline"/>
    <dgm:cxn modelId="{9E8F430E-7E00-4788-A11F-8F019C3167C7}" type="presParOf" srcId="{E799BCDD-0EB5-439D-98C6-09D8BCE33D7D}" destId="{083FF14A-507A-4212-B592-A1066199F676}" srcOrd="0" destOrd="0" presId="urn:microsoft.com/office/officeart/2017/3/layout/DropPinTimeline"/>
    <dgm:cxn modelId="{C21B4A95-60BF-4E34-8907-D407A400577E}" type="presParOf" srcId="{E799BCDD-0EB5-439D-98C6-09D8BCE33D7D}" destId="{418E4147-762D-4EFE-8562-ECDB4F043A0A}" srcOrd="1" destOrd="0" presId="urn:microsoft.com/office/officeart/2017/3/layout/DropPinTimeline"/>
    <dgm:cxn modelId="{E94D0093-3A14-428B-A213-A4A0D727C2C8}" type="presParOf" srcId="{418E4147-762D-4EFE-8562-ECDB4F043A0A}" destId="{BC68DBBC-3EFB-4EEF-AB41-A8F13A5B51A7}" srcOrd="0" destOrd="0" presId="urn:microsoft.com/office/officeart/2017/3/layout/DropPinTimeline"/>
    <dgm:cxn modelId="{12F77A28-EE17-49B8-A31E-84759C04D10A}" type="presParOf" srcId="{418E4147-762D-4EFE-8562-ECDB4F043A0A}" destId="{F2614253-3CA4-45AE-8F4B-4B76755670B1}" srcOrd="1" destOrd="0" presId="urn:microsoft.com/office/officeart/2017/3/layout/DropPinTimeline"/>
    <dgm:cxn modelId="{B4705D54-06E2-4949-83FF-6CD5306FC2B3}" type="presParOf" srcId="{E799BCDD-0EB5-439D-98C6-09D8BCE33D7D}" destId="{513776FA-CED5-40C9-9965-D8E6908A2807}" srcOrd="2" destOrd="0" presId="urn:microsoft.com/office/officeart/2017/3/layout/DropPinTimeline"/>
    <dgm:cxn modelId="{65AF592A-C334-4694-8015-F647A15F4C81}" type="presParOf" srcId="{E799BCDD-0EB5-439D-98C6-09D8BCE33D7D}" destId="{AA0F3DFC-67FC-4403-A560-59B08A0D8A87}" srcOrd="3" destOrd="0" presId="urn:microsoft.com/office/officeart/2017/3/layout/DropPinTimeline"/>
    <dgm:cxn modelId="{36441E26-AF75-4E7E-99E1-044F2E1581DA}" type="presParOf" srcId="{E799BCDD-0EB5-439D-98C6-09D8BCE33D7D}" destId="{8C189EF3-794C-4903-8AE5-775BDF17E67C}" srcOrd="4" destOrd="0" presId="urn:microsoft.com/office/officeart/2017/3/layout/DropPinTimeline"/>
    <dgm:cxn modelId="{EC72CA82-07AC-47FA-8044-F22130E04403}" type="presParOf" srcId="{E799BCDD-0EB5-439D-98C6-09D8BCE33D7D}" destId="{8A5B4570-4CE5-4B29-8F68-F7A2410CDF6F}" srcOrd="5" destOrd="0" presId="urn:microsoft.com/office/officeart/2017/3/layout/DropPinTimeline"/>
    <dgm:cxn modelId="{7FBF717E-4E4C-4FBE-B134-AC24FA8A5A33}" type="presParOf" srcId="{BBBA5DB9-2485-4267-BACA-7A713502EAFC}" destId="{CF21DA47-B2DF-4C5E-A6EA-1BFE4FFFE96B}" srcOrd="1" destOrd="0" presId="urn:microsoft.com/office/officeart/2017/3/layout/DropPinTimeline"/>
    <dgm:cxn modelId="{BCA9E414-88BA-4456-B4BC-FA3EAE8D8BAD}" type="presParOf" srcId="{BBBA5DB9-2485-4267-BACA-7A713502EAFC}" destId="{DE212E1C-7EE0-4803-A461-20D5E0E02A50}" srcOrd="2" destOrd="0" presId="urn:microsoft.com/office/officeart/2017/3/layout/DropPinTimeline"/>
    <dgm:cxn modelId="{E5A41FD4-AADA-4C93-8CEF-09BB8C8B852C}" type="presParOf" srcId="{DE212E1C-7EE0-4803-A461-20D5E0E02A50}" destId="{E6555232-898C-49A8-9407-47C729DB14A6}" srcOrd="0" destOrd="0" presId="urn:microsoft.com/office/officeart/2017/3/layout/DropPinTimeline"/>
    <dgm:cxn modelId="{D6190713-EC99-4FB0-834D-3A9C7CBBAAE4}" type="presParOf" srcId="{DE212E1C-7EE0-4803-A461-20D5E0E02A50}" destId="{333736A2-7B82-4783-931E-AFC7267153CE}" srcOrd="1" destOrd="0" presId="urn:microsoft.com/office/officeart/2017/3/layout/DropPinTimeline"/>
    <dgm:cxn modelId="{65B551C2-B78F-467A-80BA-0572C7AF4700}" type="presParOf" srcId="{333736A2-7B82-4783-931E-AFC7267153CE}" destId="{43949E0F-1A5F-4170-8AFF-6C7E61503E71}" srcOrd="0" destOrd="0" presId="urn:microsoft.com/office/officeart/2017/3/layout/DropPinTimeline"/>
    <dgm:cxn modelId="{85C18706-3BF1-4EC3-BCA8-358E08D4ECD7}" type="presParOf" srcId="{333736A2-7B82-4783-931E-AFC7267153CE}" destId="{FF6CC34E-4ECA-4A38-A3C1-2A0B6A448165}" srcOrd="1" destOrd="0" presId="urn:microsoft.com/office/officeart/2017/3/layout/DropPinTimeline"/>
    <dgm:cxn modelId="{35D8D1D8-8A75-406E-892C-3A1CF83C92B7}" type="presParOf" srcId="{DE212E1C-7EE0-4803-A461-20D5E0E02A50}" destId="{F9D07C9E-E59D-4116-9FF3-9527A56C8092}" srcOrd="2" destOrd="0" presId="urn:microsoft.com/office/officeart/2017/3/layout/DropPinTimeline"/>
    <dgm:cxn modelId="{A8DEA267-C7AB-4C3E-8502-B0B7B9A092B9}" type="presParOf" srcId="{DE212E1C-7EE0-4803-A461-20D5E0E02A50}" destId="{73EB2A44-93E5-4054-8636-276EC1F0D4BC}" srcOrd="3" destOrd="0" presId="urn:microsoft.com/office/officeart/2017/3/layout/DropPinTimeline"/>
    <dgm:cxn modelId="{9D20C54F-7D11-4063-AE47-B44FC09F294F}" type="presParOf" srcId="{DE212E1C-7EE0-4803-A461-20D5E0E02A50}" destId="{4835BE73-0EE7-45B6-9709-14E2A20D0118}" srcOrd="4" destOrd="0" presId="urn:microsoft.com/office/officeart/2017/3/layout/DropPinTimeline"/>
    <dgm:cxn modelId="{5BEB7060-A410-45B1-A6F0-2887BFAAC5EB}" type="presParOf" srcId="{DE212E1C-7EE0-4803-A461-20D5E0E02A50}" destId="{6367F32A-5D4F-473C-BF9F-630002FC38EB}" srcOrd="5" destOrd="0" presId="urn:microsoft.com/office/officeart/2017/3/layout/DropPinTimeline"/>
    <dgm:cxn modelId="{51E0B28B-9CA0-4FE0-A59C-9B4D9BD0DE78}" type="presParOf" srcId="{BBBA5DB9-2485-4267-BACA-7A713502EAFC}" destId="{2012A880-C46A-4077-BD12-CF106F9BD0B7}" srcOrd="3" destOrd="0" presId="urn:microsoft.com/office/officeart/2017/3/layout/DropPinTimeline"/>
    <dgm:cxn modelId="{2EF57689-8AA6-47F1-A2E9-C0E69D43D1FF}" type="presParOf" srcId="{BBBA5DB9-2485-4267-BACA-7A713502EAFC}" destId="{1C1B2613-BCEF-40A6-8872-70CFB9233603}" srcOrd="4" destOrd="0" presId="urn:microsoft.com/office/officeart/2017/3/layout/DropPinTimeline"/>
    <dgm:cxn modelId="{49C8A197-A36C-4632-BED8-7B1CEDA87603}" type="presParOf" srcId="{1C1B2613-BCEF-40A6-8872-70CFB9233603}" destId="{8E7D6322-B1F3-4DE3-8FBE-5B0C9824F7A3}" srcOrd="0" destOrd="0" presId="urn:microsoft.com/office/officeart/2017/3/layout/DropPinTimeline"/>
    <dgm:cxn modelId="{37A5C829-6ADB-49CF-B73C-1D955FAF24F1}" type="presParOf" srcId="{1C1B2613-BCEF-40A6-8872-70CFB9233603}" destId="{4339BD6D-666E-49B8-9961-C5DAFC4D411C}" srcOrd="1" destOrd="0" presId="urn:microsoft.com/office/officeart/2017/3/layout/DropPinTimeline"/>
    <dgm:cxn modelId="{7B4EE2F0-F2A7-4B9C-BE3F-FB64B728CD15}" type="presParOf" srcId="{4339BD6D-666E-49B8-9961-C5DAFC4D411C}" destId="{C4E274A0-8A9D-4B7E-9B8A-D465AC103327}" srcOrd="0" destOrd="0" presId="urn:microsoft.com/office/officeart/2017/3/layout/DropPinTimeline"/>
    <dgm:cxn modelId="{470F5AAD-984F-423A-A7EA-78C59C4CFD21}" type="presParOf" srcId="{4339BD6D-666E-49B8-9961-C5DAFC4D411C}" destId="{65AC07FD-C825-4CF8-B6CA-3BB3156D878F}" srcOrd="1" destOrd="0" presId="urn:microsoft.com/office/officeart/2017/3/layout/DropPinTimeline"/>
    <dgm:cxn modelId="{9DC36D03-78C2-4A75-AF56-20539BDE5E6B}" type="presParOf" srcId="{1C1B2613-BCEF-40A6-8872-70CFB9233603}" destId="{94E44E4F-8652-4BC0-AA4C-B0839656C367}" srcOrd="2" destOrd="0" presId="urn:microsoft.com/office/officeart/2017/3/layout/DropPinTimeline"/>
    <dgm:cxn modelId="{F702DC40-C732-43AA-8A47-8971DAD4AD18}" type="presParOf" srcId="{1C1B2613-BCEF-40A6-8872-70CFB9233603}" destId="{FEF33C9B-53FA-4DAA-ADC9-1DE83E9D6874}" srcOrd="3" destOrd="0" presId="urn:microsoft.com/office/officeart/2017/3/layout/DropPinTimeline"/>
    <dgm:cxn modelId="{EB6B599C-D89F-4461-84CD-90BF3F1DB1A1}" type="presParOf" srcId="{1C1B2613-BCEF-40A6-8872-70CFB9233603}" destId="{8319BDE5-F10D-4297-B625-556DFBE9FE01}" srcOrd="4" destOrd="0" presId="urn:microsoft.com/office/officeart/2017/3/layout/DropPinTimeline"/>
    <dgm:cxn modelId="{410AE404-7FF3-4B19-BA69-3F8CE9BDD827}" type="presParOf" srcId="{1C1B2613-BCEF-40A6-8872-70CFB9233603}" destId="{605A608B-5903-4DD4-970C-CBC00CD65BF8}" srcOrd="5" destOrd="0" presId="urn:microsoft.com/office/officeart/2017/3/layout/DropPinTimeline"/>
    <dgm:cxn modelId="{78792E89-8EAA-46D1-BE81-0E4691F79A7F}" type="presParOf" srcId="{BBBA5DB9-2485-4267-BACA-7A713502EAFC}" destId="{91E379A9-6DA2-48B4-9065-619CEEA71794}" srcOrd="5" destOrd="0" presId="urn:microsoft.com/office/officeart/2017/3/layout/DropPinTimeline"/>
    <dgm:cxn modelId="{AE33F6FF-B3B0-45BD-8E5A-4650C73EE875}" type="presParOf" srcId="{BBBA5DB9-2485-4267-BACA-7A713502EAFC}" destId="{D6FA14AE-9BF7-4337-8297-2EA38140A03D}" srcOrd="6" destOrd="0" presId="urn:microsoft.com/office/officeart/2017/3/layout/DropPinTimeline"/>
    <dgm:cxn modelId="{A327763B-5A4D-4499-852E-DECAF61C33D1}" type="presParOf" srcId="{D6FA14AE-9BF7-4337-8297-2EA38140A03D}" destId="{642BFCCF-5176-4AC9-A0FC-A7D3E9C6DF3A}" srcOrd="0" destOrd="0" presId="urn:microsoft.com/office/officeart/2017/3/layout/DropPinTimeline"/>
    <dgm:cxn modelId="{3607DE9C-A829-46F9-ABBC-EBD9C56AF939}" type="presParOf" srcId="{D6FA14AE-9BF7-4337-8297-2EA38140A03D}" destId="{179AF2BA-E520-402F-9A6E-5215AD78A04B}" srcOrd="1" destOrd="0" presId="urn:microsoft.com/office/officeart/2017/3/layout/DropPinTimeline"/>
    <dgm:cxn modelId="{D0EB308A-A97B-41CA-A741-6A85B9C35981}" type="presParOf" srcId="{179AF2BA-E520-402F-9A6E-5215AD78A04B}" destId="{AA8C96A8-2CBA-4312-91C6-D406660EA7BC}" srcOrd="0" destOrd="0" presId="urn:microsoft.com/office/officeart/2017/3/layout/DropPinTimeline"/>
    <dgm:cxn modelId="{650942E1-0BC9-4308-8A17-DA60DA2303F4}" type="presParOf" srcId="{179AF2BA-E520-402F-9A6E-5215AD78A04B}" destId="{88BE0135-04E7-4685-9D81-98E7EF1F3889}" srcOrd="1" destOrd="0" presId="urn:microsoft.com/office/officeart/2017/3/layout/DropPinTimeline"/>
    <dgm:cxn modelId="{FD00C60C-1F61-4680-948E-08E60C690E86}" type="presParOf" srcId="{D6FA14AE-9BF7-4337-8297-2EA38140A03D}" destId="{76A2AA2B-5E70-436B-9816-5EF8E1CB9211}" srcOrd="2" destOrd="0" presId="urn:microsoft.com/office/officeart/2017/3/layout/DropPinTimeline"/>
    <dgm:cxn modelId="{3F9EEFB8-9F45-4F8C-9128-848F8C2E71D1}" type="presParOf" srcId="{D6FA14AE-9BF7-4337-8297-2EA38140A03D}" destId="{B5BE0CEA-509E-4B4D-B733-7346068093B8}" srcOrd="3" destOrd="0" presId="urn:microsoft.com/office/officeart/2017/3/layout/DropPinTimeline"/>
    <dgm:cxn modelId="{99659901-900F-46C0-BADD-E7C7DC5CF6F0}" type="presParOf" srcId="{D6FA14AE-9BF7-4337-8297-2EA38140A03D}" destId="{DB9E5329-3847-4D36-8C13-0FF24E1343B4}" srcOrd="4" destOrd="0" presId="urn:microsoft.com/office/officeart/2017/3/layout/DropPinTimeline"/>
    <dgm:cxn modelId="{46D76FA9-C9B3-4636-89C0-FA28D043841D}" type="presParOf" srcId="{D6FA14AE-9BF7-4337-8297-2EA38140A03D}" destId="{BDCB82F1-2786-4CDE-97B1-1F0148E1BCAA}" srcOrd="5" destOrd="0" presId="urn:microsoft.com/office/officeart/2017/3/layout/DropPinTimeline"/>
    <dgm:cxn modelId="{E5DB358E-C2E2-45C2-ABA7-11D4E9EE8882}" type="presParOf" srcId="{BBBA5DB9-2485-4267-BACA-7A713502EAFC}" destId="{9FDC4A89-A98B-48E2-A712-2EF2C11A3834}" srcOrd="7" destOrd="0" presId="urn:microsoft.com/office/officeart/2017/3/layout/DropPinTimeline"/>
    <dgm:cxn modelId="{803F690E-2B1C-4D4A-BCC7-1BBF48B8B8EF}" type="presParOf" srcId="{BBBA5DB9-2485-4267-BACA-7A713502EAFC}" destId="{F2599AD3-308B-434A-A3DD-251CEE2967F8}" srcOrd="8" destOrd="0" presId="urn:microsoft.com/office/officeart/2017/3/layout/DropPinTimeline"/>
    <dgm:cxn modelId="{80FA302C-4727-4B3C-AC0B-7C48303F56D2}" type="presParOf" srcId="{F2599AD3-308B-434A-A3DD-251CEE2967F8}" destId="{4B0E3D6E-F526-4B63-9C08-0AC354E4FA90}" srcOrd="0" destOrd="0" presId="urn:microsoft.com/office/officeart/2017/3/layout/DropPinTimeline"/>
    <dgm:cxn modelId="{B566E6D8-A348-489B-8BC6-D27DE98F9BDE}" type="presParOf" srcId="{F2599AD3-308B-434A-A3DD-251CEE2967F8}" destId="{957621BB-CC0C-4391-8E5F-E8659EF276ED}" srcOrd="1" destOrd="0" presId="urn:microsoft.com/office/officeart/2017/3/layout/DropPinTimeline"/>
    <dgm:cxn modelId="{7C91FCD7-DE2E-4A1C-8823-898C976F8A86}" type="presParOf" srcId="{957621BB-CC0C-4391-8E5F-E8659EF276ED}" destId="{6CB368AE-6F5E-4FD5-B3EF-AAEA1383AFEC}" srcOrd="0" destOrd="0" presId="urn:microsoft.com/office/officeart/2017/3/layout/DropPinTimeline"/>
    <dgm:cxn modelId="{ED570FFF-6A57-4F78-85C1-CBAE72C5A532}" type="presParOf" srcId="{957621BB-CC0C-4391-8E5F-E8659EF276ED}" destId="{44437415-F9D6-4EAD-BFD4-414A27300FB3}" srcOrd="1" destOrd="0" presId="urn:microsoft.com/office/officeart/2017/3/layout/DropPinTimeline"/>
    <dgm:cxn modelId="{C19D7877-1E36-4B4B-9770-2635528E3D01}" type="presParOf" srcId="{F2599AD3-308B-434A-A3DD-251CEE2967F8}" destId="{C1621F5F-886F-481D-B117-FC9C6C5CBBAF}" srcOrd="2" destOrd="0" presId="urn:microsoft.com/office/officeart/2017/3/layout/DropPinTimeline"/>
    <dgm:cxn modelId="{80E9DE5A-6AE4-46DE-91E6-DA77C224CEAB}" type="presParOf" srcId="{F2599AD3-308B-434A-A3DD-251CEE2967F8}" destId="{8376BC49-C11B-4CF3-96B5-AD1ECDC20B49}" srcOrd="3" destOrd="0" presId="urn:microsoft.com/office/officeart/2017/3/layout/DropPinTimeline"/>
    <dgm:cxn modelId="{F9906126-CB11-456C-8355-DE72666B5347}" type="presParOf" srcId="{F2599AD3-308B-434A-A3DD-251CEE2967F8}" destId="{C464E014-2960-429D-9FF5-EC73012F0018}" srcOrd="4" destOrd="0" presId="urn:microsoft.com/office/officeart/2017/3/layout/DropPinTimeline"/>
    <dgm:cxn modelId="{863A2AAE-ED3B-45D2-9D82-EE938EFB456C}" type="presParOf" srcId="{F2599AD3-308B-434A-A3DD-251CEE2967F8}" destId="{C9A46F5A-D363-4FDF-AC05-21C29DF74C0E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2E14A1-7FDD-4791-B996-20E6F7EA0800}" type="doc">
      <dgm:prSet loTypeId="urn:microsoft.com/office/officeart/2017/3/layout/DropPinTimeline" loCatId="timeline" qsTypeId="urn:microsoft.com/office/officeart/2005/8/quickstyle/3d1" qsCatId="3D" csTypeId="urn:microsoft.com/office/officeart/2005/8/colors/accent2_2" csCatId="accent2" phldr="1"/>
      <dgm:spPr/>
    </dgm:pt>
    <dgm:pt modelId="{7868A3C1-CEB3-433A-BCB0-641BE82AB952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Serves their remaining TIS.</a:t>
          </a:r>
          <a:endParaRPr lang="en-US" dirty="0">
            <a:latin typeface="Arial"/>
          </a:endParaRPr>
        </a:p>
      </dgm:t>
    </dgm:pt>
    <dgm:pt modelId="{7CE715BF-9785-492B-A002-0392D41B5668}" type="parTrans" cxnId="{F037C118-7A07-4D0D-9D66-C7EA7ECCA480}">
      <dgm:prSet/>
      <dgm:spPr/>
      <dgm:t>
        <a:bodyPr/>
        <a:lstStyle/>
        <a:p>
          <a:endParaRPr lang="en-US"/>
        </a:p>
      </dgm:t>
    </dgm:pt>
    <dgm:pt modelId="{895FF432-4B89-4657-96A6-8DA7F3061FC3}" type="sibTrans" cxnId="{F037C118-7A07-4D0D-9D66-C7EA7ECCA480}">
      <dgm:prSet/>
      <dgm:spPr/>
      <dgm:t>
        <a:bodyPr/>
        <a:lstStyle/>
        <a:p>
          <a:endParaRPr lang="en-US"/>
        </a:p>
      </dgm:t>
    </dgm:pt>
    <dgm:pt modelId="{9FCED90B-5382-4A87-920B-4397BACAC301}">
      <dgm:prSet phldr="0"/>
      <dgm:spPr/>
      <dgm:t>
        <a:bodyPr/>
        <a:lstStyle/>
        <a:p>
          <a:pPr>
            <a:defRPr b="1"/>
          </a:pPr>
          <a:r>
            <a:rPr lang="en-US" b="1" dirty="0">
              <a:latin typeface="Arial"/>
              <a:ea typeface="Calibri"/>
              <a:cs typeface="Calibri"/>
            </a:rPr>
            <a:t>Unit Level</a:t>
          </a:r>
        </a:p>
      </dgm:t>
    </dgm:pt>
    <dgm:pt modelId="{95655F96-7380-46D8-8A95-278C97837BA0}" type="parTrans" cxnId="{04267692-8AF5-4D3C-A7A8-2143A13DA739}">
      <dgm:prSet/>
      <dgm:spPr/>
      <dgm:t>
        <a:bodyPr/>
        <a:lstStyle/>
        <a:p>
          <a:endParaRPr lang="en-US"/>
        </a:p>
      </dgm:t>
    </dgm:pt>
    <dgm:pt modelId="{FF10EE53-F561-4163-B27F-17C92BFA2007}" type="sibTrans" cxnId="{04267692-8AF5-4D3C-A7A8-2143A13DA739}">
      <dgm:prSet/>
      <dgm:spPr/>
      <dgm:t>
        <a:bodyPr/>
        <a:lstStyle/>
        <a:p>
          <a:endParaRPr lang="en-US"/>
        </a:p>
      </dgm:t>
    </dgm:pt>
    <dgm:pt modelId="{20E925D4-6932-4246-91FF-21E0E28354D5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Admin has SM CAC sign the CP addendum from GIMS. </a:t>
          </a:r>
        </a:p>
      </dgm:t>
    </dgm:pt>
    <dgm:pt modelId="{8D8E12E3-C51E-46CA-98B2-408F66EF5E3A}" type="parTrans" cxnId="{B451AD64-B264-4148-A48B-D5A19A58DFF5}">
      <dgm:prSet/>
      <dgm:spPr/>
      <dgm:t>
        <a:bodyPr/>
        <a:lstStyle/>
        <a:p>
          <a:endParaRPr lang="en-US"/>
        </a:p>
      </dgm:t>
    </dgm:pt>
    <dgm:pt modelId="{8A5FB979-202E-4AB1-83E0-915169FC5762}" type="sibTrans" cxnId="{B451AD64-B264-4148-A48B-D5A19A58DFF5}">
      <dgm:prSet/>
      <dgm:spPr/>
      <dgm:t>
        <a:bodyPr/>
        <a:lstStyle/>
        <a:p>
          <a:endParaRPr lang="en-US"/>
        </a:p>
      </dgm:t>
    </dgm:pt>
    <dgm:pt modelId="{230AD2A8-A5A3-4535-990E-7CF9820C0854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Send directly to PSNCO if extension is not needed.</a:t>
          </a:r>
        </a:p>
      </dgm:t>
    </dgm:pt>
    <dgm:pt modelId="{D9BB56ED-C755-488D-BA2B-A2B5DA595E26}" type="parTrans" cxnId="{8B067811-0F52-4CA0-9A0D-B89D9379B89C}">
      <dgm:prSet/>
      <dgm:spPr/>
      <dgm:t>
        <a:bodyPr/>
        <a:lstStyle/>
        <a:p>
          <a:endParaRPr lang="en-US"/>
        </a:p>
      </dgm:t>
    </dgm:pt>
    <dgm:pt modelId="{945BBEEB-F56C-40C6-B552-4062A7100188}" type="sibTrans" cxnId="{8B067811-0F52-4CA0-9A0D-B89D9379B89C}">
      <dgm:prSet/>
      <dgm:spPr/>
      <dgm:t>
        <a:bodyPr/>
        <a:lstStyle/>
        <a:p>
          <a:endParaRPr lang="en-US"/>
        </a:p>
      </dgm:t>
    </dgm:pt>
    <dgm:pt modelId="{970AB459-B5D9-4058-BFAC-040BEDF45B69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Completes a DA 4836 if needed for a 4-year service obligation (Upload DA 4836 &amp; CP Addendum into RMS) </a:t>
          </a:r>
        </a:p>
      </dgm:t>
    </dgm:pt>
    <dgm:pt modelId="{21327FBF-FBD6-43DF-AD3B-39FB25A6AFA3}" type="parTrans" cxnId="{2F34D8D3-21A5-43B5-90D9-214CAA990162}">
      <dgm:prSet/>
      <dgm:spPr/>
      <dgm:t>
        <a:bodyPr/>
        <a:lstStyle/>
        <a:p>
          <a:endParaRPr lang="en-US"/>
        </a:p>
      </dgm:t>
    </dgm:pt>
    <dgm:pt modelId="{5E7DA933-843E-47B4-B1F1-486D76355126}" type="sibTrans" cxnId="{2F34D8D3-21A5-43B5-90D9-214CAA990162}">
      <dgm:prSet/>
      <dgm:spPr/>
      <dgm:t>
        <a:bodyPr/>
        <a:lstStyle/>
        <a:p>
          <a:endParaRPr lang="en-US"/>
        </a:p>
      </dgm:t>
    </dgm:pt>
    <dgm:pt modelId="{48A67CDE-1274-490C-9DA2-9C3C4A1FEA56}">
      <dgm:prSet phldr="0"/>
      <dgm:spPr/>
      <dgm:t>
        <a:bodyPr/>
        <a:lstStyle/>
        <a:p>
          <a:pPr>
            <a:defRPr b="1"/>
          </a:pPr>
          <a:r>
            <a:rPr lang="en-US" b="1" dirty="0">
              <a:latin typeface="Arial"/>
              <a:ea typeface="Calibri"/>
              <a:cs typeface="Calibri"/>
            </a:rPr>
            <a:t>State Retention Team</a:t>
          </a:r>
        </a:p>
      </dgm:t>
    </dgm:pt>
    <dgm:pt modelId="{BFD51DA1-8FE1-42B0-8005-1ABA188911DF}" type="parTrans" cxnId="{9826795F-7119-44D8-B608-988714604AA3}">
      <dgm:prSet/>
      <dgm:spPr/>
      <dgm:t>
        <a:bodyPr/>
        <a:lstStyle/>
        <a:p>
          <a:endParaRPr lang="en-US"/>
        </a:p>
      </dgm:t>
    </dgm:pt>
    <dgm:pt modelId="{0B09E2CA-9CB3-4799-9125-7C58F9012EDC}" type="sibTrans" cxnId="{9826795F-7119-44D8-B608-988714604AA3}">
      <dgm:prSet/>
      <dgm:spPr/>
      <dgm:t>
        <a:bodyPr/>
        <a:lstStyle/>
        <a:p>
          <a:endParaRPr lang="en-US"/>
        </a:p>
      </dgm:t>
    </dgm:pt>
    <dgm:pt modelId="{0901C395-12F9-4004-AD6B-AAE50DADB40C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Has an O5 sign the CP addendum </a:t>
          </a:r>
        </a:p>
      </dgm:t>
    </dgm:pt>
    <dgm:pt modelId="{E9F94A71-3B22-4952-8527-5A9F283E664A}" type="parTrans" cxnId="{DD7459B3-F65A-40E2-B8ED-88087644CE4D}">
      <dgm:prSet/>
      <dgm:spPr/>
      <dgm:t>
        <a:bodyPr/>
        <a:lstStyle/>
        <a:p>
          <a:endParaRPr lang="en-US"/>
        </a:p>
      </dgm:t>
    </dgm:pt>
    <dgm:pt modelId="{F0E184A3-C153-4D86-B2AC-FBAC07CF82E4}" type="sibTrans" cxnId="{DD7459B3-F65A-40E2-B8ED-88087644CE4D}">
      <dgm:prSet/>
      <dgm:spPr/>
      <dgm:t>
        <a:bodyPr/>
        <a:lstStyle/>
        <a:p>
          <a:endParaRPr lang="en-US"/>
        </a:p>
      </dgm:t>
    </dgm:pt>
    <dgm:pt modelId="{D0D7FA5C-2B6D-47AB-925E-E9C6D5566D55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Uploads the signed CP addendum &amp; DA 4836* into IPERMS</a:t>
          </a:r>
        </a:p>
      </dgm:t>
    </dgm:pt>
    <dgm:pt modelId="{1644DFDF-D36A-4392-9CC9-E4A4C2BA6D6E}" type="parTrans" cxnId="{BC9AF1B8-2816-4633-8098-623EDE06C77A}">
      <dgm:prSet/>
      <dgm:spPr/>
      <dgm:t>
        <a:bodyPr/>
        <a:lstStyle/>
        <a:p>
          <a:endParaRPr lang="en-US"/>
        </a:p>
      </dgm:t>
    </dgm:pt>
    <dgm:pt modelId="{6FBC3BEA-4B45-49C5-ACA2-830A6969F70F}" type="sibTrans" cxnId="{BC9AF1B8-2816-4633-8098-623EDE06C77A}">
      <dgm:prSet/>
      <dgm:spPr/>
      <dgm:t>
        <a:bodyPr/>
        <a:lstStyle/>
        <a:p>
          <a:endParaRPr lang="en-US"/>
        </a:p>
      </dgm:t>
    </dgm:pt>
    <dgm:pt modelId="{A6639D25-E082-4F7E-AEC9-905402C2568A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Uploads signed CP Addendum into GIMS &amp; sends it to the QA/QC bucket</a:t>
          </a:r>
        </a:p>
      </dgm:t>
    </dgm:pt>
    <dgm:pt modelId="{BB2BA12D-06E6-46DF-9C51-73A3AF7F643D}" type="parTrans" cxnId="{31D24768-6D2C-45D8-A962-88F46C589357}">
      <dgm:prSet/>
      <dgm:spPr/>
      <dgm:t>
        <a:bodyPr/>
        <a:lstStyle/>
        <a:p>
          <a:endParaRPr lang="en-US"/>
        </a:p>
      </dgm:t>
    </dgm:pt>
    <dgm:pt modelId="{CEF8E7F9-CE35-4EC0-B723-1CD8EBC0B3A4}" type="sibTrans" cxnId="{31D24768-6D2C-45D8-A962-88F46C589357}">
      <dgm:prSet/>
      <dgm:spPr/>
      <dgm:t>
        <a:bodyPr/>
        <a:lstStyle/>
        <a:p>
          <a:endParaRPr lang="en-US"/>
        </a:p>
      </dgm:t>
    </dgm:pt>
    <dgm:pt modelId="{8786FE45-7332-4A6F-892F-E469087A4312}">
      <dgm:prSet phldr="0"/>
      <dgm:spPr/>
      <dgm:t>
        <a:bodyPr/>
        <a:lstStyle/>
        <a:p>
          <a:pPr>
            <a:defRPr b="1"/>
          </a:pPr>
          <a:r>
            <a:rPr lang="en-US" b="1" dirty="0">
              <a:latin typeface="Arial"/>
              <a:ea typeface="Calibri"/>
              <a:cs typeface="Calibri"/>
            </a:rPr>
            <a:t>Education &amp; Incentives Branch (State level)</a:t>
          </a:r>
        </a:p>
      </dgm:t>
    </dgm:pt>
    <dgm:pt modelId="{054DCAFE-2671-43FE-A54C-A29651328E1F}" type="parTrans" cxnId="{98550D24-7AEA-4943-AED6-3947905BA003}">
      <dgm:prSet/>
      <dgm:spPr/>
      <dgm:t>
        <a:bodyPr/>
        <a:lstStyle/>
        <a:p>
          <a:endParaRPr lang="en-US"/>
        </a:p>
      </dgm:t>
    </dgm:pt>
    <dgm:pt modelId="{1705C394-0E62-4D18-87A8-D4FE8A466DEC}" type="sibTrans" cxnId="{98550D24-7AEA-4943-AED6-3947905BA003}">
      <dgm:prSet/>
      <dgm:spPr/>
      <dgm:t>
        <a:bodyPr/>
        <a:lstStyle/>
        <a:p>
          <a:endParaRPr lang="en-US"/>
        </a:p>
      </dgm:t>
    </dgm:pt>
    <dgm:pt modelId="{62C57666-C54E-44D1-9C64-B390AAB36AF6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Conducts QA/QC of CP Addendum </a:t>
          </a:r>
        </a:p>
      </dgm:t>
    </dgm:pt>
    <dgm:pt modelId="{B5C0262C-AB61-44B7-8BB7-9FD839DD5241}" type="parTrans" cxnId="{7BB2D167-1382-40F9-BB63-B326EA25C96C}">
      <dgm:prSet/>
      <dgm:spPr/>
      <dgm:t>
        <a:bodyPr/>
        <a:lstStyle/>
        <a:p>
          <a:endParaRPr lang="en-US"/>
        </a:p>
      </dgm:t>
    </dgm:pt>
    <dgm:pt modelId="{DC96B602-3B44-4F5A-8BD8-6963DAFEE6C7}" type="sibTrans" cxnId="{7BB2D167-1382-40F9-BB63-B326EA25C96C}">
      <dgm:prSet/>
      <dgm:spPr/>
      <dgm:t>
        <a:bodyPr/>
        <a:lstStyle/>
        <a:p>
          <a:endParaRPr lang="en-US"/>
        </a:p>
      </dgm:t>
    </dgm:pt>
    <dgm:pt modelId="{B16B1691-FF8A-4415-B9E9-6ACBDAE5F6C7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Verifies service obligation is met</a:t>
          </a:r>
        </a:p>
      </dgm:t>
    </dgm:pt>
    <dgm:pt modelId="{D333B19C-7DDB-43D4-8FD3-07FF1B7ACB0A}" type="parTrans" cxnId="{84304216-3CEB-4C5B-8D38-E25EF066784C}">
      <dgm:prSet/>
      <dgm:spPr/>
      <dgm:t>
        <a:bodyPr/>
        <a:lstStyle/>
        <a:p>
          <a:endParaRPr lang="en-US"/>
        </a:p>
      </dgm:t>
    </dgm:pt>
    <dgm:pt modelId="{E6A74752-B9C5-4049-B222-527D4BC245FD}" type="sibTrans" cxnId="{84304216-3CEB-4C5B-8D38-E25EF066784C}">
      <dgm:prSet/>
      <dgm:spPr/>
      <dgm:t>
        <a:bodyPr/>
        <a:lstStyle/>
        <a:p>
          <a:endParaRPr lang="en-US"/>
        </a:p>
      </dgm:t>
    </dgm:pt>
    <dgm:pt modelId="{CCFE52C2-693D-4D95-BD2F-71998D0C4484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Checks IPERMS for DA 4836* &amp; CP Addendum</a:t>
          </a:r>
        </a:p>
      </dgm:t>
    </dgm:pt>
    <dgm:pt modelId="{60F3F415-5E59-4598-9FC2-3D001B73FF7E}" type="parTrans" cxnId="{261BE691-9D18-4978-AE44-6F29EEFB11B2}">
      <dgm:prSet/>
      <dgm:spPr/>
      <dgm:t>
        <a:bodyPr/>
        <a:lstStyle/>
        <a:p>
          <a:endParaRPr lang="en-US"/>
        </a:p>
      </dgm:t>
    </dgm:pt>
    <dgm:pt modelId="{DFEB74FE-B1A1-41BE-B9F2-27BA04A8BC3C}" type="sibTrans" cxnId="{261BE691-9D18-4978-AE44-6F29EEFB11B2}">
      <dgm:prSet/>
      <dgm:spPr/>
      <dgm:t>
        <a:bodyPr/>
        <a:lstStyle/>
        <a:p>
          <a:endParaRPr lang="en-US"/>
        </a:p>
      </dgm:t>
    </dgm:pt>
    <dgm:pt modelId="{20A9BEE6-5B15-4272-9B01-5EB7C175F3B7}">
      <dgm:prSet phldr="0"/>
      <dgm:spPr/>
      <dgm:t>
        <a:bodyPr/>
        <a:lstStyle/>
        <a:p>
          <a:pPr>
            <a:defRPr b="1"/>
          </a:pPr>
          <a:r>
            <a:rPr lang="en-US" b="1" dirty="0">
              <a:latin typeface="Arial"/>
              <a:ea typeface="Calibri"/>
              <a:cs typeface="Calibri"/>
            </a:rPr>
            <a:t>NGB</a:t>
          </a:r>
        </a:p>
      </dgm:t>
    </dgm:pt>
    <dgm:pt modelId="{A3402AF7-BCC2-4E63-AB05-ECA6E69A7EE7}" type="parTrans" cxnId="{B06E29E3-4650-421E-B30E-BEE6F9C82246}">
      <dgm:prSet/>
      <dgm:spPr/>
      <dgm:t>
        <a:bodyPr/>
        <a:lstStyle/>
        <a:p>
          <a:endParaRPr lang="en-US"/>
        </a:p>
      </dgm:t>
    </dgm:pt>
    <dgm:pt modelId="{10339DDF-6842-49AD-A357-F6DFC56411DD}" type="sibTrans" cxnId="{B06E29E3-4650-421E-B30E-BEE6F9C82246}">
      <dgm:prSet/>
      <dgm:spPr/>
      <dgm:t>
        <a:bodyPr/>
        <a:lstStyle/>
        <a:p>
          <a:endParaRPr lang="en-US"/>
        </a:p>
      </dgm:t>
    </dgm:pt>
    <dgm:pt modelId="{E49B0EAB-7CB7-48DA-A498-144A081ABB35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Validates the CP addendum</a:t>
          </a:r>
        </a:p>
      </dgm:t>
    </dgm:pt>
    <dgm:pt modelId="{12D20BD6-DC71-4681-BD3A-40B077D83AB3}" type="parTrans" cxnId="{6A4672A3-4038-447D-AF19-7AA3FBC67EC3}">
      <dgm:prSet/>
      <dgm:spPr/>
      <dgm:t>
        <a:bodyPr/>
        <a:lstStyle/>
        <a:p>
          <a:endParaRPr lang="en-US"/>
        </a:p>
      </dgm:t>
    </dgm:pt>
    <dgm:pt modelId="{BDD290A3-E37C-4DC9-BF52-73B1883119BC}" type="sibTrans" cxnId="{6A4672A3-4038-447D-AF19-7AA3FBC67EC3}">
      <dgm:prSet/>
      <dgm:spPr/>
      <dgm:t>
        <a:bodyPr/>
        <a:lstStyle/>
        <a:p>
          <a:endParaRPr lang="en-US"/>
        </a:p>
      </dgm:t>
    </dgm:pt>
    <dgm:pt modelId="{2B1BDFB4-F407-41FD-B8D8-3E99C93E0B96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Confirms service obligation is met</a:t>
          </a:r>
        </a:p>
      </dgm:t>
    </dgm:pt>
    <dgm:pt modelId="{090A8726-705F-443F-95AC-00183FBF2020}" type="parTrans" cxnId="{05D1D946-6D06-4A76-A88B-DF78D4E16553}">
      <dgm:prSet/>
      <dgm:spPr/>
      <dgm:t>
        <a:bodyPr/>
        <a:lstStyle/>
        <a:p>
          <a:endParaRPr lang="en-US"/>
        </a:p>
      </dgm:t>
    </dgm:pt>
    <dgm:pt modelId="{9ABFD860-34BE-4C8A-BA7E-C6B82DC8DF6E}" type="sibTrans" cxnId="{05D1D946-6D06-4A76-A88B-DF78D4E16553}">
      <dgm:prSet/>
      <dgm:spPr/>
      <dgm:t>
        <a:bodyPr/>
        <a:lstStyle/>
        <a:p>
          <a:endParaRPr lang="en-US"/>
        </a:p>
      </dgm:t>
    </dgm:pt>
    <dgm:pt modelId="{92669CDE-49CF-4F3F-9926-7BDCF75DE17A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Sends confirmation to DFAS to release payment</a:t>
          </a:r>
        </a:p>
      </dgm:t>
    </dgm:pt>
    <dgm:pt modelId="{A9DA0825-70E2-46AE-AA97-187FF7F794D9}" type="parTrans" cxnId="{0A63C2CF-3117-4DD0-A941-E8CF947CEDB0}">
      <dgm:prSet/>
      <dgm:spPr/>
      <dgm:t>
        <a:bodyPr/>
        <a:lstStyle/>
        <a:p>
          <a:endParaRPr lang="en-US"/>
        </a:p>
      </dgm:t>
    </dgm:pt>
    <dgm:pt modelId="{A698B35B-F115-40F0-AD77-CC71774D99AC}" type="sibTrans" cxnId="{0A63C2CF-3117-4DD0-A941-E8CF947CEDB0}">
      <dgm:prSet/>
      <dgm:spPr/>
      <dgm:t>
        <a:bodyPr/>
        <a:lstStyle/>
        <a:p>
          <a:endParaRPr lang="en-US"/>
        </a:p>
      </dgm:t>
    </dgm:pt>
    <dgm:pt modelId="{AB31F7A1-D77F-41D5-AE01-8317A043ED67}">
      <dgm:prSet phldr="0"/>
      <dgm:spPr/>
      <dgm:t>
        <a:bodyPr/>
        <a:lstStyle/>
        <a:p>
          <a:pPr>
            <a:defRPr b="1"/>
          </a:pPr>
          <a:r>
            <a:rPr lang="en-US" b="1" dirty="0">
              <a:latin typeface="Arial"/>
              <a:ea typeface="Calibri"/>
              <a:cs typeface="Calibri"/>
            </a:rPr>
            <a:t>Soldier</a:t>
          </a:r>
          <a:r>
            <a:rPr lang="en-US" b="0" dirty="0">
              <a:latin typeface="Arial"/>
              <a:ea typeface="Calibri"/>
              <a:cs typeface="Calibri"/>
            </a:rPr>
            <a:t> </a:t>
          </a:r>
        </a:p>
      </dgm:t>
    </dgm:pt>
    <dgm:pt modelId="{3BB663BA-CA02-4DA1-A869-1720A13D3CFD}" type="parTrans" cxnId="{65FD2B86-C022-4D4B-9598-4F559E2B8017}">
      <dgm:prSet/>
      <dgm:spPr/>
      <dgm:t>
        <a:bodyPr/>
        <a:lstStyle/>
        <a:p>
          <a:endParaRPr lang="en-US"/>
        </a:p>
      </dgm:t>
    </dgm:pt>
    <dgm:pt modelId="{A866473D-7096-4726-89BA-FA8F54FC7FAB}" type="sibTrans" cxnId="{65FD2B86-C022-4D4B-9598-4F559E2B8017}">
      <dgm:prSet/>
      <dgm:spPr/>
      <dgm:t>
        <a:bodyPr/>
        <a:lstStyle/>
        <a:p>
          <a:endParaRPr lang="en-US"/>
        </a:p>
      </dgm:t>
    </dgm:pt>
    <dgm:pt modelId="{8D5E104E-467F-4C81-A87E-E030DC9B3C22}">
      <dgm:prSet phldr="0"/>
      <dgm:spPr/>
      <dgm:t>
        <a:bodyPr/>
        <a:lstStyle/>
        <a:p>
          <a:r>
            <a:rPr lang="en-US" b="0" dirty="0">
              <a:latin typeface="Arial"/>
              <a:ea typeface="Calibri"/>
              <a:cs typeface="Calibri"/>
            </a:rPr>
            <a:t>Receives their CP. </a:t>
          </a:r>
        </a:p>
      </dgm:t>
    </dgm:pt>
    <dgm:pt modelId="{54D21701-A89B-4078-80C8-AEB9E3F1C7FF}" type="parTrans" cxnId="{37E0F282-8EC5-4CF4-9C55-8FE94A88401C}">
      <dgm:prSet/>
      <dgm:spPr/>
      <dgm:t>
        <a:bodyPr/>
        <a:lstStyle/>
        <a:p>
          <a:endParaRPr lang="en-US"/>
        </a:p>
      </dgm:t>
    </dgm:pt>
    <dgm:pt modelId="{4E6EA867-9BD9-4C88-8894-0A8A3D2FE2A7}" type="sibTrans" cxnId="{37E0F282-8EC5-4CF4-9C55-8FE94A88401C}">
      <dgm:prSet/>
      <dgm:spPr/>
      <dgm:t>
        <a:bodyPr/>
        <a:lstStyle/>
        <a:p>
          <a:endParaRPr lang="en-US"/>
        </a:p>
      </dgm:t>
    </dgm:pt>
    <dgm:pt modelId="{85064DC7-6285-416D-88EB-8C0C297BBA1E}" type="pres">
      <dgm:prSet presAssocID="{DA2E14A1-7FDD-4791-B996-20E6F7EA0800}" presName="root" presStyleCnt="0">
        <dgm:presLayoutVars>
          <dgm:chMax/>
          <dgm:chPref/>
          <dgm:animLvl val="lvl"/>
        </dgm:presLayoutVars>
      </dgm:prSet>
      <dgm:spPr/>
    </dgm:pt>
    <dgm:pt modelId="{FDBA2555-20A4-41F9-B48B-0BFD7E7BD140}" type="pres">
      <dgm:prSet presAssocID="{DA2E14A1-7FDD-4791-B996-20E6F7EA0800}" presName="divider" presStyleLbl="fgAcc1" presStyleIdx="0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65BF5743-FDCB-4195-A7A9-16FCB2E20663}" type="pres">
      <dgm:prSet presAssocID="{DA2E14A1-7FDD-4791-B996-20E6F7EA0800}" presName="nodes" presStyleCnt="0">
        <dgm:presLayoutVars>
          <dgm:chMax/>
          <dgm:chPref/>
          <dgm:animLvl val="lvl"/>
        </dgm:presLayoutVars>
      </dgm:prSet>
      <dgm:spPr/>
    </dgm:pt>
    <dgm:pt modelId="{575A3396-9592-4C9B-A838-BCF4E675911C}" type="pres">
      <dgm:prSet presAssocID="{9FCED90B-5382-4A87-920B-4397BACAC301}" presName="composite" presStyleCnt="0"/>
      <dgm:spPr/>
    </dgm:pt>
    <dgm:pt modelId="{AD62C64B-5568-440B-8CC6-4E7E24358EDF}" type="pres">
      <dgm:prSet presAssocID="{9FCED90B-5382-4A87-920B-4397BACAC301}" presName="ConnectorPoint" presStyleLbl="lnNode1" presStyleIdx="0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6D87A4FE-8E42-4E60-96FB-91AB8731C7C9}" type="pres">
      <dgm:prSet presAssocID="{9FCED90B-5382-4A87-920B-4397BACAC301}" presName="DropPinPlaceHolder" presStyleCnt="0"/>
      <dgm:spPr/>
    </dgm:pt>
    <dgm:pt modelId="{4E63953E-24D6-450B-98C1-2678C10C6148}" type="pres">
      <dgm:prSet presAssocID="{9FCED90B-5382-4A87-920B-4397BACAC301}" presName="DropPin" presStyleLbl="alignNode1" presStyleIdx="0" presStyleCnt="5"/>
      <dgm:spPr/>
    </dgm:pt>
    <dgm:pt modelId="{6DEDA01F-9047-4E27-A1F3-584CAC5A6024}" type="pres">
      <dgm:prSet presAssocID="{9FCED90B-5382-4A87-920B-4397BACAC301}" presName="Ellipse" presStyleLbl="fgAcc1" presStyleIdx="1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79C9A84-9F3D-493C-A852-8DB738A5DC79}" type="pres">
      <dgm:prSet presAssocID="{9FCED90B-5382-4A87-920B-4397BACAC301}" presName="L2TextContainer" presStyleLbl="revTx" presStyleIdx="0" presStyleCnt="10">
        <dgm:presLayoutVars>
          <dgm:bulletEnabled val="1"/>
        </dgm:presLayoutVars>
      </dgm:prSet>
      <dgm:spPr/>
    </dgm:pt>
    <dgm:pt modelId="{49A9BC79-6361-4B59-A178-35625FC576FF}" type="pres">
      <dgm:prSet presAssocID="{9FCED90B-5382-4A87-920B-4397BACAC301}" presName="L1TextContainer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2A0F1417-E5FA-4E37-9E8C-08035668014A}" type="pres">
      <dgm:prSet presAssocID="{9FCED90B-5382-4A87-920B-4397BACAC301}" presName="ConnectLine" presStyleLbl="sibTrans1D1" presStyleIdx="0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F94E7D9B-C414-4F91-A2FD-690DA026FEC2}" type="pres">
      <dgm:prSet presAssocID="{9FCED90B-5382-4A87-920B-4397BACAC301}" presName="EmptyPlaceHolder" presStyleCnt="0"/>
      <dgm:spPr/>
    </dgm:pt>
    <dgm:pt modelId="{74E0C9D4-B48F-44B4-AA81-7478AE11FCD0}" type="pres">
      <dgm:prSet presAssocID="{FF10EE53-F561-4163-B27F-17C92BFA2007}" presName="spaceBetweenRectangles" presStyleCnt="0"/>
      <dgm:spPr/>
    </dgm:pt>
    <dgm:pt modelId="{316A95A5-22FB-42EB-BFC9-0ED414A20053}" type="pres">
      <dgm:prSet presAssocID="{48A67CDE-1274-490C-9DA2-9C3C4A1FEA56}" presName="composite" presStyleCnt="0"/>
      <dgm:spPr/>
    </dgm:pt>
    <dgm:pt modelId="{3A3D86DA-9322-48C1-853A-DAE0FCDB2736}" type="pres">
      <dgm:prSet presAssocID="{48A67CDE-1274-490C-9DA2-9C3C4A1FEA56}" presName="ConnectorPoint" presStyleLbl="lnNode1" presStyleIdx="1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FCD58DD7-E7CA-4AAB-A419-3F4A427018C1}" type="pres">
      <dgm:prSet presAssocID="{48A67CDE-1274-490C-9DA2-9C3C4A1FEA56}" presName="DropPinPlaceHolder" presStyleCnt="0"/>
      <dgm:spPr/>
    </dgm:pt>
    <dgm:pt modelId="{A6D8A424-EAA1-4470-B29D-F5E1CCFE70FA}" type="pres">
      <dgm:prSet presAssocID="{48A67CDE-1274-490C-9DA2-9C3C4A1FEA56}" presName="DropPin" presStyleLbl="alignNode1" presStyleIdx="1" presStyleCnt="5"/>
      <dgm:spPr/>
    </dgm:pt>
    <dgm:pt modelId="{9C9B7A6A-6FC8-4D44-86C7-01656384F2CA}" type="pres">
      <dgm:prSet presAssocID="{48A67CDE-1274-490C-9DA2-9C3C4A1FEA56}" presName="Ellipse" presStyleLbl="fgAcc1" presStyleIdx="2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B6BE35E-269B-446B-A172-3B2BC6BE4581}" type="pres">
      <dgm:prSet presAssocID="{48A67CDE-1274-490C-9DA2-9C3C4A1FEA56}" presName="L2TextContainer" presStyleLbl="revTx" presStyleIdx="2" presStyleCnt="10">
        <dgm:presLayoutVars>
          <dgm:bulletEnabled val="1"/>
        </dgm:presLayoutVars>
      </dgm:prSet>
      <dgm:spPr/>
    </dgm:pt>
    <dgm:pt modelId="{1676EC0C-9FCE-402D-AB34-6A3B638604DF}" type="pres">
      <dgm:prSet presAssocID="{48A67CDE-1274-490C-9DA2-9C3C4A1FEA56}" presName="L1TextContainer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6352F0F7-B1DD-4C0D-A03A-146D43FEE723}" type="pres">
      <dgm:prSet presAssocID="{48A67CDE-1274-490C-9DA2-9C3C4A1FEA56}" presName="ConnectLine" presStyleLbl="sibTrans1D1" presStyleIdx="1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5CE0C8D9-A8AB-4ADB-BC54-1FD6FF3190E5}" type="pres">
      <dgm:prSet presAssocID="{48A67CDE-1274-490C-9DA2-9C3C4A1FEA56}" presName="EmptyPlaceHolder" presStyleCnt="0"/>
      <dgm:spPr/>
    </dgm:pt>
    <dgm:pt modelId="{76FD83B0-833C-4D53-843F-6A9094ED1896}" type="pres">
      <dgm:prSet presAssocID="{0B09E2CA-9CB3-4799-9125-7C58F9012EDC}" presName="spaceBetweenRectangles" presStyleCnt="0"/>
      <dgm:spPr/>
    </dgm:pt>
    <dgm:pt modelId="{A156BB37-D761-4ECE-9426-B32B355ADFA8}" type="pres">
      <dgm:prSet presAssocID="{8786FE45-7332-4A6F-892F-E469087A4312}" presName="composite" presStyleCnt="0"/>
      <dgm:spPr/>
    </dgm:pt>
    <dgm:pt modelId="{CC9E7F88-E10A-4A24-BBF9-B780D7798F2A}" type="pres">
      <dgm:prSet presAssocID="{8786FE45-7332-4A6F-892F-E469087A4312}" presName="ConnectorPoint" presStyleLbl="lnNode1" presStyleIdx="2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C2B81147-D40F-4159-B0D5-53536FE17095}" type="pres">
      <dgm:prSet presAssocID="{8786FE45-7332-4A6F-892F-E469087A4312}" presName="DropPinPlaceHolder" presStyleCnt="0"/>
      <dgm:spPr/>
    </dgm:pt>
    <dgm:pt modelId="{5B3B82F4-4453-4AFD-98CB-9E6E5AFDFE23}" type="pres">
      <dgm:prSet presAssocID="{8786FE45-7332-4A6F-892F-E469087A4312}" presName="DropPin" presStyleLbl="alignNode1" presStyleIdx="2" presStyleCnt="5"/>
      <dgm:spPr/>
    </dgm:pt>
    <dgm:pt modelId="{558995FE-5804-4C97-8863-09D2FCAE82D8}" type="pres">
      <dgm:prSet presAssocID="{8786FE45-7332-4A6F-892F-E469087A4312}" presName="Ellipse" presStyleLbl="fgAcc1" presStyleIdx="3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25DECB43-E9E0-403D-AA4C-A430E9F7BA6F}" type="pres">
      <dgm:prSet presAssocID="{8786FE45-7332-4A6F-892F-E469087A4312}" presName="L2TextContainer" presStyleLbl="revTx" presStyleIdx="4" presStyleCnt="10">
        <dgm:presLayoutVars>
          <dgm:bulletEnabled val="1"/>
        </dgm:presLayoutVars>
      </dgm:prSet>
      <dgm:spPr/>
    </dgm:pt>
    <dgm:pt modelId="{CE21347A-E0BF-4429-82F9-7BFE327289A3}" type="pres">
      <dgm:prSet presAssocID="{8786FE45-7332-4A6F-892F-E469087A4312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A986E70B-4134-4BF0-AB8F-D6637C95110A}" type="pres">
      <dgm:prSet presAssocID="{8786FE45-7332-4A6F-892F-E469087A4312}" presName="ConnectLine" presStyleLbl="sibTrans1D1" presStyleIdx="2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05A49B05-30F2-444A-A80A-3BE9BCACA43F}" type="pres">
      <dgm:prSet presAssocID="{8786FE45-7332-4A6F-892F-E469087A4312}" presName="EmptyPlaceHolder" presStyleCnt="0"/>
      <dgm:spPr/>
    </dgm:pt>
    <dgm:pt modelId="{A52D5941-749B-44A2-8D12-43F1D428C71E}" type="pres">
      <dgm:prSet presAssocID="{1705C394-0E62-4D18-87A8-D4FE8A466DEC}" presName="spaceBetweenRectangles" presStyleCnt="0"/>
      <dgm:spPr/>
    </dgm:pt>
    <dgm:pt modelId="{853EC742-1580-49BF-9771-B8749EA56676}" type="pres">
      <dgm:prSet presAssocID="{20A9BEE6-5B15-4272-9B01-5EB7C175F3B7}" presName="composite" presStyleCnt="0"/>
      <dgm:spPr/>
    </dgm:pt>
    <dgm:pt modelId="{CA2C5D75-EACF-444D-A6C9-A18FD9D6CEFF}" type="pres">
      <dgm:prSet presAssocID="{20A9BEE6-5B15-4272-9B01-5EB7C175F3B7}" presName="ConnectorPoint" presStyleLbl="lnNode1" presStyleIdx="3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6E7A567B-93A7-4023-B190-8F8C27B7AF7F}" type="pres">
      <dgm:prSet presAssocID="{20A9BEE6-5B15-4272-9B01-5EB7C175F3B7}" presName="DropPinPlaceHolder" presStyleCnt="0"/>
      <dgm:spPr/>
    </dgm:pt>
    <dgm:pt modelId="{AF0DA5F0-1406-4A5A-ADE5-87018EF43E16}" type="pres">
      <dgm:prSet presAssocID="{20A9BEE6-5B15-4272-9B01-5EB7C175F3B7}" presName="DropPin" presStyleLbl="alignNode1" presStyleIdx="3" presStyleCnt="5"/>
      <dgm:spPr/>
    </dgm:pt>
    <dgm:pt modelId="{765396FC-F92A-40CF-A6F0-4E6C8A0FEDAF}" type="pres">
      <dgm:prSet presAssocID="{20A9BEE6-5B15-4272-9B01-5EB7C175F3B7}" presName="Ellipse" presStyleLbl="fgAcc1" presStyleIdx="4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9077F709-18EB-4D94-BEAA-B14525AD046D}" type="pres">
      <dgm:prSet presAssocID="{20A9BEE6-5B15-4272-9B01-5EB7C175F3B7}" presName="L2TextContainer" presStyleLbl="revTx" presStyleIdx="6" presStyleCnt="10">
        <dgm:presLayoutVars>
          <dgm:bulletEnabled val="1"/>
        </dgm:presLayoutVars>
      </dgm:prSet>
      <dgm:spPr/>
    </dgm:pt>
    <dgm:pt modelId="{ABD2C42E-1608-4989-9F4F-69A025F5B9EF}" type="pres">
      <dgm:prSet presAssocID="{20A9BEE6-5B15-4272-9B01-5EB7C175F3B7}" presName="L1TextContainer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38072CE8-C2CA-494D-A435-35895749B1A7}" type="pres">
      <dgm:prSet presAssocID="{20A9BEE6-5B15-4272-9B01-5EB7C175F3B7}" presName="ConnectLine" presStyleLbl="sibTrans1D1" presStyleIdx="3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ED61B0AE-A822-4FF7-A0BF-3AB13C06B59D}" type="pres">
      <dgm:prSet presAssocID="{20A9BEE6-5B15-4272-9B01-5EB7C175F3B7}" presName="EmptyPlaceHolder" presStyleCnt="0"/>
      <dgm:spPr/>
    </dgm:pt>
    <dgm:pt modelId="{8D7CAF76-2AFC-49B7-BDF3-85BC859ACE03}" type="pres">
      <dgm:prSet presAssocID="{10339DDF-6842-49AD-A357-F6DFC56411DD}" presName="spaceBetweenRectangles" presStyleCnt="0"/>
      <dgm:spPr/>
    </dgm:pt>
    <dgm:pt modelId="{CBDE0B85-573E-48F7-8D1D-C212853B5A8D}" type="pres">
      <dgm:prSet presAssocID="{AB31F7A1-D77F-41D5-AE01-8317A043ED67}" presName="composite" presStyleCnt="0"/>
      <dgm:spPr/>
    </dgm:pt>
    <dgm:pt modelId="{3845B7EF-D246-4EB4-A2C3-D2B775663F28}" type="pres">
      <dgm:prSet presAssocID="{AB31F7A1-D77F-41D5-AE01-8317A043ED67}" presName="ConnectorPoint" presStyleLbl="lnNode1" presStyleIdx="4" presStyleCnt="5"/>
      <dgm:spPr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50365A09-2E09-4E8C-82C8-77A19B7B6B51}" type="pres">
      <dgm:prSet presAssocID="{AB31F7A1-D77F-41D5-AE01-8317A043ED67}" presName="DropPinPlaceHolder" presStyleCnt="0"/>
      <dgm:spPr/>
    </dgm:pt>
    <dgm:pt modelId="{13AFC4BD-3760-478D-BC0A-F2EC6CF64C66}" type="pres">
      <dgm:prSet presAssocID="{AB31F7A1-D77F-41D5-AE01-8317A043ED67}" presName="DropPin" presStyleLbl="alignNode1" presStyleIdx="4" presStyleCnt="5"/>
      <dgm:spPr/>
    </dgm:pt>
    <dgm:pt modelId="{FC4B871D-AE68-4CCB-907C-C465D7CBF052}" type="pres">
      <dgm:prSet presAssocID="{AB31F7A1-D77F-41D5-AE01-8317A043ED67}" presName="Ellipse" presStyleLbl="fgAcc1" presStyleIdx="5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34CC111-6B08-403F-AE26-9376053F55DD}" type="pres">
      <dgm:prSet presAssocID="{AB31F7A1-D77F-41D5-AE01-8317A043ED67}" presName="L2TextContainer" presStyleLbl="revTx" presStyleIdx="8" presStyleCnt="10">
        <dgm:presLayoutVars>
          <dgm:bulletEnabled val="1"/>
        </dgm:presLayoutVars>
      </dgm:prSet>
      <dgm:spPr/>
    </dgm:pt>
    <dgm:pt modelId="{5A504F0D-BEDD-4E85-A162-5BC831FA160B}" type="pres">
      <dgm:prSet presAssocID="{AB31F7A1-D77F-41D5-AE01-8317A043ED67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0E7E0257-D3D5-456D-8A9B-46FC67DB09D8}" type="pres">
      <dgm:prSet presAssocID="{AB31F7A1-D77F-41D5-AE01-8317A043ED67}" presName="ConnectLine" presStyleLbl="sibTrans1D1" presStyleIdx="4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A7BA3B43-C98E-4719-AE7F-409761BAB92E}" type="pres">
      <dgm:prSet presAssocID="{AB31F7A1-D77F-41D5-AE01-8317A043ED67}" presName="EmptyPlaceHolder" presStyleCnt="0"/>
      <dgm:spPr/>
    </dgm:pt>
  </dgm:ptLst>
  <dgm:cxnLst>
    <dgm:cxn modelId="{8B067811-0F52-4CA0-9A0D-B89D9379B89C}" srcId="{9FCED90B-5382-4A87-920B-4397BACAC301}" destId="{230AD2A8-A5A3-4535-990E-7CF9820C0854}" srcOrd="1" destOrd="0" parTransId="{D9BB56ED-C755-488D-BA2B-A2B5DA595E26}" sibTransId="{945BBEEB-F56C-40C6-B552-4062A7100188}"/>
    <dgm:cxn modelId="{78A07B11-9408-4C02-8730-CE11EDAC1A3C}" type="presOf" srcId="{DA2E14A1-7FDD-4791-B996-20E6F7EA0800}" destId="{85064DC7-6285-416D-88EB-8C0C297BBA1E}" srcOrd="0" destOrd="0" presId="urn:microsoft.com/office/officeart/2017/3/layout/DropPinTimeline"/>
    <dgm:cxn modelId="{03941313-1C42-414F-BAC3-9EA46250CDF8}" type="presOf" srcId="{0901C395-12F9-4004-AD6B-AAE50DADB40C}" destId="{3B6BE35E-269B-446B-A172-3B2BC6BE4581}" srcOrd="0" destOrd="0" presId="urn:microsoft.com/office/officeart/2017/3/layout/DropPinTimeline"/>
    <dgm:cxn modelId="{84304216-3CEB-4C5B-8D38-E25EF066784C}" srcId="{8786FE45-7332-4A6F-892F-E469087A4312}" destId="{B16B1691-FF8A-4415-B9E9-6ACBDAE5F6C7}" srcOrd="1" destOrd="0" parTransId="{D333B19C-7DDB-43D4-8FD3-07FF1B7ACB0A}" sibTransId="{E6A74752-B9C5-4049-B222-527D4BC245FD}"/>
    <dgm:cxn modelId="{F037C118-7A07-4D0D-9D66-C7EA7ECCA480}" srcId="{AB31F7A1-D77F-41D5-AE01-8317A043ED67}" destId="{7868A3C1-CEB3-433A-BCB0-641BE82AB952}" srcOrd="1" destOrd="0" parTransId="{7CE715BF-9785-492B-A002-0392D41B5668}" sibTransId="{895FF432-4B89-4657-96A6-8DA7F3061FC3}"/>
    <dgm:cxn modelId="{26257C19-8438-4CB3-89A2-E1778E74FCC4}" type="presOf" srcId="{B16B1691-FF8A-4415-B9E9-6ACBDAE5F6C7}" destId="{25DECB43-E9E0-403D-AA4C-A430E9F7BA6F}" srcOrd="0" destOrd="1" presId="urn:microsoft.com/office/officeart/2017/3/layout/DropPinTimeline"/>
    <dgm:cxn modelId="{E0BD7E1C-0C92-43C7-B72C-841B67586F33}" type="presOf" srcId="{A6639D25-E082-4F7E-AEC9-905402C2568A}" destId="{3B6BE35E-269B-446B-A172-3B2BC6BE4581}" srcOrd="0" destOrd="2" presId="urn:microsoft.com/office/officeart/2017/3/layout/DropPinTimeline"/>
    <dgm:cxn modelId="{BCBBC91E-8282-4507-BD81-C1CC21C129F9}" type="presOf" srcId="{2B1BDFB4-F407-41FD-B8D8-3E99C93E0B96}" destId="{9077F709-18EB-4D94-BEAA-B14525AD046D}" srcOrd="0" destOrd="1" presId="urn:microsoft.com/office/officeart/2017/3/layout/DropPinTimeline"/>
    <dgm:cxn modelId="{98550D24-7AEA-4943-AED6-3947905BA003}" srcId="{DA2E14A1-7FDD-4791-B996-20E6F7EA0800}" destId="{8786FE45-7332-4A6F-892F-E469087A4312}" srcOrd="2" destOrd="0" parTransId="{054DCAFE-2671-43FE-A54C-A29651328E1F}" sibTransId="{1705C394-0E62-4D18-87A8-D4FE8A466DEC}"/>
    <dgm:cxn modelId="{8C27D035-D514-4C67-8B00-BCA69C708D36}" type="presOf" srcId="{D0D7FA5C-2B6D-47AB-925E-E9C6D5566D55}" destId="{3B6BE35E-269B-446B-A172-3B2BC6BE4581}" srcOrd="0" destOrd="1" presId="urn:microsoft.com/office/officeart/2017/3/layout/DropPinTimeline"/>
    <dgm:cxn modelId="{9826795F-7119-44D8-B608-988714604AA3}" srcId="{DA2E14A1-7FDD-4791-B996-20E6F7EA0800}" destId="{48A67CDE-1274-490C-9DA2-9C3C4A1FEA56}" srcOrd="1" destOrd="0" parTransId="{BFD51DA1-8FE1-42B0-8005-1ABA188911DF}" sibTransId="{0B09E2CA-9CB3-4799-9125-7C58F9012EDC}"/>
    <dgm:cxn modelId="{B451AD64-B264-4148-A48B-D5A19A58DFF5}" srcId="{9FCED90B-5382-4A87-920B-4397BACAC301}" destId="{20E925D4-6932-4246-91FF-21E0E28354D5}" srcOrd="0" destOrd="0" parTransId="{8D8E12E3-C51E-46CA-98B2-408F66EF5E3A}" sibTransId="{8A5FB979-202E-4AB1-83E0-915169FC5762}"/>
    <dgm:cxn modelId="{05D1D946-6D06-4A76-A88B-DF78D4E16553}" srcId="{20A9BEE6-5B15-4272-9B01-5EB7C175F3B7}" destId="{2B1BDFB4-F407-41FD-B8D8-3E99C93E0B96}" srcOrd="1" destOrd="0" parTransId="{090A8726-705F-443F-95AC-00183FBF2020}" sibTransId="{9ABFD860-34BE-4C8A-BA7E-C6B82DC8DF6E}"/>
    <dgm:cxn modelId="{7BB2D167-1382-40F9-BB63-B326EA25C96C}" srcId="{8786FE45-7332-4A6F-892F-E469087A4312}" destId="{62C57666-C54E-44D1-9C64-B390AAB36AF6}" srcOrd="0" destOrd="0" parTransId="{B5C0262C-AB61-44B7-8BB7-9FD839DD5241}" sibTransId="{DC96B602-3B44-4F5A-8BD8-6963DAFEE6C7}"/>
    <dgm:cxn modelId="{31D24768-6D2C-45D8-A962-88F46C589357}" srcId="{48A67CDE-1274-490C-9DA2-9C3C4A1FEA56}" destId="{A6639D25-E082-4F7E-AEC9-905402C2568A}" srcOrd="2" destOrd="0" parTransId="{BB2BA12D-06E6-46DF-9C51-73A3AF7F643D}" sibTransId="{CEF8E7F9-CE35-4EC0-B723-1CD8EBC0B3A4}"/>
    <dgm:cxn modelId="{8EF6F373-D071-4CDB-98B6-7FBA7A8F99C0}" type="presOf" srcId="{230AD2A8-A5A3-4535-990E-7CF9820C0854}" destId="{A79C9A84-9F3D-493C-A852-8DB738A5DC79}" srcOrd="0" destOrd="1" presId="urn:microsoft.com/office/officeart/2017/3/layout/DropPinTimeline"/>
    <dgm:cxn modelId="{3F4FC655-4ADA-4B07-B077-EB0DBB5147E6}" type="presOf" srcId="{92669CDE-49CF-4F3F-9926-7BDCF75DE17A}" destId="{9077F709-18EB-4D94-BEAA-B14525AD046D}" srcOrd="0" destOrd="2" presId="urn:microsoft.com/office/officeart/2017/3/layout/DropPinTimeline"/>
    <dgm:cxn modelId="{37E0F282-8EC5-4CF4-9C55-8FE94A88401C}" srcId="{AB31F7A1-D77F-41D5-AE01-8317A043ED67}" destId="{8D5E104E-467F-4C81-A87E-E030DC9B3C22}" srcOrd="0" destOrd="0" parTransId="{54D21701-A89B-4078-80C8-AEB9E3F1C7FF}" sibTransId="{4E6EA867-9BD9-4C88-8894-0A8A3D2FE2A7}"/>
    <dgm:cxn modelId="{65FD2B86-C022-4D4B-9598-4F559E2B8017}" srcId="{DA2E14A1-7FDD-4791-B996-20E6F7EA0800}" destId="{AB31F7A1-D77F-41D5-AE01-8317A043ED67}" srcOrd="4" destOrd="0" parTransId="{3BB663BA-CA02-4DA1-A869-1720A13D3CFD}" sibTransId="{A866473D-7096-4726-89BA-FA8F54FC7FAB}"/>
    <dgm:cxn modelId="{FDD76E88-9B22-4972-B49E-5169A203BA55}" type="presOf" srcId="{7868A3C1-CEB3-433A-BCB0-641BE82AB952}" destId="{334CC111-6B08-403F-AE26-9376053F55DD}" srcOrd="0" destOrd="1" presId="urn:microsoft.com/office/officeart/2017/3/layout/DropPinTimeline"/>
    <dgm:cxn modelId="{7E8FAB8C-DAFD-4560-85B2-CDE778E4FB3F}" type="presOf" srcId="{20A9BEE6-5B15-4272-9B01-5EB7C175F3B7}" destId="{ABD2C42E-1608-4989-9F4F-69A025F5B9EF}" srcOrd="0" destOrd="0" presId="urn:microsoft.com/office/officeart/2017/3/layout/DropPinTimeline"/>
    <dgm:cxn modelId="{4101E68E-4659-4D22-AEE0-9B50632ADB78}" type="presOf" srcId="{CCFE52C2-693D-4D95-BD2F-71998D0C4484}" destId="{25DECB43-E9E0-403D-AA4C-A430E9F7BA6F}" srcOrd="0" destOrd="2" presId="urn:microsoft.com/office/officeart/2017/3/layout/DropPinTimeline"/>
    <dgm:cxn modelId="{261BE691-9D18-4978-AE44-6F29EEFB11B2}" srcId="{8786FE45-7332-4A6F-892F-E469087A4312}" destId="{CCFE52C2-693D-4D95-BD2F-71998D0C4484}" srcOrd="2" destOrd="0" parTransId="{60F3F415-5E59-4598-9FC2-3D001B73FF7E}" sibTransId="{DFEB74FE-B1A1-41BE-B9F2-27BA04A8BC3C}"/>
    <dgm:cxn modelId="{04267692-8AF5-4D3C-A7A8-2143A13DA739}" srcId="{DA2E14A1-7FDD-4791-B996-20E6F7EA0800}" destId="{9FCED90B-5382-4A87-920B-4397BACAC301}" srcOrd="0" destOrd="0" parTransId="{95655F96-7380-46D8-8A95-278C97837BA0}" sibTransId="{FF10EE53-F561-4163-B27F-17C92BFA2007}"/>
    <dgm:cxn modelId="{6A4672A3-4038-447D-AF19-7AA3FBC67EC3}" srcId="{20A9BEE6-5B15-4272-9B01-5EB7C175F3B7}" destId="{E49B0EAB-7CB7-48DA-A498-144A081ABB35}" srcOrd="0" destOrd="0" parTransId="{12D20BD6-DC71-4681-BD3A-40B077D83AB3}" sibTransId="{BDD290A3-E37C-4DC9-BF52-73B1883119BC}"/>
    <dgm:cxn modelId="{344FCEA4-38C4-424B-A02E-E71791CEA859}" type="presOf" srcId="{9FCED90B-5382-4A87-920B-4397BACAC301}" destId="{49A9BC79-6361-4B59-A178-35625FC576FF}" srcOrd="0" destOrd="0" presId="urn:microsoft.com/office/officeart/2017/3/layout/DropPinTimeline"/>
    <dgm:cxn modelId="{DD7459B3-F65A-40E2-B8ED-88087644CE4D}" srcId="{48A67CDE-1274-490C-9DA2-9C3C4A1FEA56}" destId="{0901C395-12F9-4004-AD6B-AAE50DADB40C}" srcOrd="0" destOrd="0" parTransId="{E9F94A71-3B22-4952-8527-5A9F283E664A}" sibTransId="{F0E184A3-C153-4D86-B2AC-FBAC07CF82E4}"/>
    <dgm:cxn modelId="{A027BFB5-CCE8-4A27-BED9-E83E961EB277}" type="presOf" srcId="{E49B0EAB-7CB7-48DA-A498-144A081ABB35}" destId="{9077F709-18EB-4D94-BEAA-B14525AD046D}" srcOrd="0" destOrd="0" presId="urn:microsoft.com/office/officeart/2017/3/layout/DropPinTimeline"/>
    <dgm:cxn modelId="{16F8F4B5-8FFD-4422-9131-6E5807E331F1}" type="presOf" srcId="{20E925D4-6932-4246-91FF-21E0E28354D5}" destId="{A79C9A84-9F3D-493C-A852-8DB738A5DC79}" srcOrd="0" destOrd="0" presId="urn:microsoft.com/office/officeart/2017/3/layout/DropPinTimeline"/>
    <dgm:cxn modelId="{BC9AF1B8-2816-4633-8098-623EDE06C77A}" srcId="{48A67CDE-1274-490C-9DA2-9C3C4A1FEA56}" destId="{D0D7FA5C-2B6D-47AB-925E-E9C6D5566D55}" srcOrd="1" destOrd="0" parTransId="{1644DFDF-D36A-4392-9CC9-E4A4C2BA6D6E}" sibTransId="{6FBC3BEA-4B45-49C5-ACA2-830A6969F70F}"/>
    <dgm:cxn modelId="{273F1FC9-646A-43D1-B173-E9C299E17561}" type="presOf" srcId="{8786FE45-7332-4A6F-892F-E469087A4312}" destId="{CE21347A-E0BF-4429-82F9-7BFE327289A3}" srcOrd="0" destOrd="0" presId="urn:microsoft.com/office/officeart/2017/3/layout/DropPinTimeline"/>
    <dgm:cxn modelId="{B9D52CCB-C9DE-40C7-A058-2BE817AECF5C}" type="presOf" srcId="{970AB459-B5D9-4058-BFAC-040BEDF45B69}" destId="{A79C9A84-9F3D-493C-A852-8DB738A5DC79}" srcOrd="0" destOrd="2" presId="urn:microsoft.com/office/officeart/2017/3/layout/DropPinTimeline"/>
    <dgm:cxn modelId="{0A63C2CF-3117-4DD0-A941-E8CF947CEDB0}" srcId="{20A9BEE6-5B15-4272-9B01-5EB7C175F3B7}" destId="{92669CDE-49CF-4F3F-9926-7BDCF75DE17A}" srcOrd="2" destOrd="0" parTransId="{A9DA0825-70E2-46AE-AA97-187FF7F794D9}" sibTransId="{A698B35B-F115-40F0-AD77-CC71774D99AC}"/>
    <dgm:cxn modelId="{2F34D8D3-21A5-43B5-90D9-214CAA990162}" srcId="{9FCED90B-5382-4A87-920B-4397BACAC301}" destId="{970AB459-B5D9-4058-BFAC-040BEDF45B69}" srcOrd="2" destOrd="0" parTransId="{21327FBF-FBD6-43DF-AD3B-39FB25A6AFA3}" sibTransId="{5E7DA933-843E-47B4-B1F1-486D76355126}"/>
    <dgm:cxn modelId="{CA3C2BD7-2CBA-49FC-A086-46DA550E58D1}" type="presOf" srcId="{8D5E104E-467F-4C81-A87E-E030DC9B3C22}" destId="{334CC111-6B08-403F-AE26-9376053F55DD}" srcOrd="0" destOrd="0" presId="urn:microsoft.com/office/officeart/2017/3/layout/DropPinTimeline"/>
    <dgm:cxn modelId="{A48C41DD-064B-41F5-BCAC-B061D7AD8C31}" type="presOf" srcId="{48A67CDE-1274-490C-9DA2-9C3C4A1FEA56}" destId="{1676EC0C-9FCE-402D-AB34-6A3B638604DF}" srcOrd="0" destOrd="0" presId="urn:microsoft.com/office/officeart/2017/3/layout/DropPinTimeline"/>
    <dgm:cxn modelId="{B06E29E3-4650-421E-B30E-BEE6F9C82246}" srcId="{DA2E14A1-7FDD-4791-B996-20E6F7EA0800}" destId="{20A9BEE6-5B15-4272-9B01-5EB7C175F3B7}" srcOrd="3" destOrd="0" parTransId="{A3402AF7-BCC2-4E63-AB05-ECA6E69A7EE7}" sibTransId="{10339DDF-6842-49AD-A357-F6DFC56411DD}"/>
    <dgm:cxn modelId="{315DE9E5-E852-4B37-ACA6-169DB248F428}" type="presOf" srcId="{62C57666-C54E-44D1-9C64-B390AAB36AF6}" destId="{25DECB43-E9E0-403D-AA4C-A430E9F7BA6F}" srcOrd="0" destOrd="0" presId="urn:microsoft.com/office/officeart/2017/3/layout/DropPinTimeline"/>
    <dgm:cxn modelId="{2AB444EC-39A8-4FD6-BF74-82261A4E01E8}" type="presOf" srcId="{AB31F7A1-D77F-41D5-AE01-8317A043ED67}" destId="{5A504F0D-BEDD-4E85-A162-5BC831FA160B}" srcOrd="0" destOrd="0" presId="urn:microsoft.com/office/officeart/2017/3/layout/DropPinTimeline"/>
    <dgm:cxn modelId="{77B7B011-564A-4909-B40C-BBA59074A5B3}" type="presParOf" srcId="{85064DC7-6285-416D-88EB-8C0C297BBA1E}" destId="{FDBA2555-20A4-41F9-B48B-0BFD7E7BD140}" srcOrd="0" destOrd="0" presId="urn:microsoft.com/office/officeart/2017/3/layout/DropPinTimeline"/>
    <dgm:cxn modelId="{B470C60B-3A28-4E88-9326-A0F971E651B0}" type="presParOf" srcId="{85064DC7-6285-416D-88EB-8C0C297BBA1E}" destId="{65BF5743-FDCB-4195-A7A9-16FCB2E20663}" srcOrd="1" destOrd="0" presId="urn:microsoft.com/office/officeart/2017/3/layout/DropPinTimeline"/>
    <dgm:cxn modelId="{F916BADB-8B20-4C5C-975F-BA66385053DC}" type="presParOf" srcId="{65BF5743-FDCB-4195-A7A9-16FCB2E20663}" destId="{575A3396-9592-4C9B-A838-BCF4E675911C}" srcOrd="0" destOrd="0" presId="urn:microsoft.com/office/officeart/2017/3/layout/DropPinTimeline"/>
    <dgm:cxn modelId="{12E6B165-A13A-4AAF-8C53-8253AE6B5653}" type="presParOf" srcId="{575A3396-9592-4C9B-A838-BCF4E675911C}" destId="{AD62C64B-5568-440B-8CC6-4E7E24358EDF}" srcOrd="0" destOrd="0" presId="urn:microsoft.com/office/officeart/2017/3/layout/DropPinTimeline"/>
    <dgm:cxn modelId="{F83FAEE2-F148-4B29-BBB3-27B0CD829C8D}" type="presParOf" srcId="{575A3396-9592-4C9B-A838-BCF4E675911C}" destId="{6D87A4FE-8E42-4E60-96FB-91AB8731C7C9}" srcOrd="1" destOrd="0" presId="urn:microsoft.com/office/officeart/2017/3/layout/DropPinTimeline"/>
    <dgm:cxn modelId="{1F0ADE67-1551-424C-BC8C-0FD101010B65}" type="presParOf" srcId="{6D87A4FE-8E42-4E60-96FB-91AB8731C7C9}" destId="{4E63953E-24D6-450B-98C1-2678C10C6148}" srcOrd="0" destOrd="0" presId="urn:microsoft.com/office/officeart/2017/3/layout/DropPinTimeline"/>
    <dgm:cxn modelId="{821F9189-736B-4593-8E17-E1C825E6993D}" type="presParOf" srcId="{6D87A4FE-8E42-4E60-96FB-91AB8731C7C9}" destId="{6DEDA01F-9047-4E27-A1F3-584CAC5A6024}" srcOrd="1" destOrd="0" presId="urn:microsoft.com/office/officeart/2017/3/layout/DropPinTimeline"/>
    <dgm:cxn modelId="{1ACAE972-433E-45A2-AEFD-3A522D07C6BE}" type="presParOf" srcId="{575A3396-9592-4C9B-A838-BCF4E675911C}" destId="{A79C9A84-9F3D-493C-A852-8DB738A5DC79}" srcOrd="2" destOrd="0" presId="urn:microsoft.com/office/officeart/2017/3/layout/DropPinTimeline"/>
    <dgm:cxn modelId="{CD06B8A7-0E0F-4A51-B397-2C8A9DCDC2F6}" type="presParOf" srcId="{575A3396-9592-4C9B-A838-BCF4E675911C}" destId="{49A9BC79-6361-4B59-A178-35625FC576FF}" srcOrd="3" destOrd="0" presId="urn:microsoft.com/office/officeart/2017/3/layout/DropPinTimeline"/>
    <dgm:cxn modelId="{889CED58-E5BD-44CA-9BE6-FDEF2536AF37}" type="presParOf" srcId="{575A3396-9592-4C9B-A838-BCF4E675911C}" destId="{2A0F1417-E5FA-4E37-9E8C-08035668014A}" srcOrd="4" destOrd="0" presId="urn:microsoft.com/office/officeart/2017/3/layout/DropPinTimeline"/>
    <dgm:cxn modelId="{A264BBEF-2E43-4D18-B0B6-8D3473A472F2}" type="presParOf" srcId="{575A3396-9592-4C9B-A838-BCF4E675911C}" destId="{F94E7D9B-C414-4F91-A2FD-690DA026FEC2}" srcOrd="5" destOrd="0" presId="urn:microsoft.com/office/officeart/2017/3/layout/DropPinTimeline"/>
    <dgm:cxn modelId="{42D657BB-3B65-4AB8-B3BF-094836B7BF4E}" type="presParOf" srcId="{65BF5743-FDCB-4195-A7A9-16FCB2E20663}" destId="{74E0C9D4-B48F-44B4-AA81-7478AE11FCD0}" srcOrd="1" destOrd="0" presId="urn:microsoft.com/office/officeart/2017/3/layout/DropPinTimeline"/>
    <dgm:cxn modelId="{3AD8B0BC-9AA8-4AC3-BD3C-796C46E5D3F1}" type="presParOf" srcId="{65BF5743-FDCB-4195-A7A9-16FCB2E20663}" destId="{316A95A5-22FB-42EB-BFC9-0ED414A20053}" srcOrd="2" destOrd="0" presId="urn:microsoft.com/office/officeart/2017/3/layout/DropPinTimeline"/>
    <dgm:cxn modelId="{74E49394-CE56-4DAD-A5AC-DA5B933FE21E}" type="presParOf" srcId="{316A95A5-22FB-42EB-BFC9-0ED414A20053}" destId="{3A3D86DA-9322-48C1-853A-DAE0FCDB2736}" srcOrd="0" destOrd="0" presId="urn:microsoft.com/office/officeart/2017/3/layout/DropPinTimeline"/>
    <dgm:cxn modelId="{84EFAC28-1D41-4872-A023-7AFB4DE7A480}" type="presParOf" srcId="{316A95A5-22FB-42EB-BFC9-0ED414A20053}" destId="{FCD58DD7-E7CA-4AAB-A419-3F4A427018C1}" srcOrd="1" destOrd="0" presId="urn:microsoft.com/office/officeart/2017/3/layout/DropPinTimeline"/>
    <dgm:cxn modelId="{3C6FFC79-FB61-49D3-B5C2-F4B6FC539FAA}" type="presParOf" srcId="{FCD58DD7-E7CA-4AAB-A419-3F4A427018C1}" destId="{A6D8A424-EAA1-4470-B29D-F5E1CCFE70FA}" srcOrd="0" destOrd="0" presId="urn:microsoft.com/office/officeart/2017/3/layout/DropPinTimeline"/>
    <dgm:cxn modelId="{646BA765-E44C-43CC-B28C-1002A3E24521}" type="presParOf" srcId="{FCD58DD7-E7CA-4AAB-A419-3F4A427018C1}" destId="{9C9B7A6A-6FC8-4D44-86C7-01656384F2CA}" srcOrd="1" destOrd="0" presId="urn:microsoft.com/office/officeart/2017/3/layout/DropPinTimeline"/>
    <dgm:cxn modelId="{5C8F58A8-3EA1-4588-835E-533AC98C483A}" type="presParOf" srcId="{316A95A5-22FB-42EB-BFC9-0ED414A20053}" destId="{3B6BE35E-269B-446B-A172-3B2BC6BE4581}" srcOrd="2" destOrd="0" presId="urn:microsoft.com/office/officeart/2017/3/layout/DropPinTimeline"/>
    <dgm:cxn modelId="{0C6F0948-8CD4-44BB-90EB-B5FC6B354C44}" type="presParOf" srcId="{316A95A5-22FB-42EB-BFC9-0ED414A20053}" destId="{1676EC0C-9FCE-402D-AB34-6A3B638604DF}" srcOrd="3" destOrd="0" presId="urn:microsoft.com/office/officeart/2017/3/layout/DropPinTimeline"/>
    <dgm:cxn modelId="{2B415B6E-D761-4B30-AD23-D5B622AD158A}" type="presParOf" srcId="{316A95A5-22FB-42EB-BFC9-0ED414A20053}" destId="{6352F0F7-B1DD-4C0D-A03A-146D43FEE723}" srcOrd="4" destOrd="0" presId="urn:microsoft.com/office/officeart/2017/3/layout/DropPinTimeline"/>
    <dgm:cxn modelId="{4FF66424-3420-4BCF-B2E1-664119A6873A}" type="presParOf" srcId="{316A95A5-22FB-42EB-BFC9-0ED414A20053}" destId="{5CE0C8D9-A8AB-4ADB-BC54-1FD6FF3190E5}" srcOrd="5" destOrd="0" presId="urn:microsoft.com/office/officeart/2017/3/layout/DropPinTimeline"/>
    <dgm:cxn modelId="{3E5E1F83-A4C8-458F-8E26-60AB15063124}" type="presParOf" srcId="{65BF5743-FDCB-4195-A7A9-16FCB2E20663}" destId="{76FD83B0-833C-4D53-843F-6A9094ED1896}" srcOrd="3" destOrd="0" presId="urn:microsoft.com/office/officeart/2017/3/layout/DropPinTimeline"/>
    <dgm:cxn modelId="{5BCA7DD4-C9E6-4B91-BBF0-7F488E056072}" type="presParOf" srcId="{65BF5743-FDCB-4195-A7A9-16FCB2E20663}" destId="{A156BB37-D761-4ECE-9426-B32B355ADFA8}" srcOrd="4" destOrd="0" presId="urn:microsoft.com/office/officeart/2017/3/layout/DropPinTimeline"/>
    <dgm:cxn modelId="{54AD21FA-576B-4225-A105-E96B491356AE}" type="presParOf" srcId="{A156BB37-D761-4ECE-9426-B32B355ADFA8}" destId="{CC9E7F88-E10A-4A24-BBF9-B780D7798F2A}" srcOrd="0" destOrd="0" presId="urn:microsoft.com/office/officeart/2017/3/layout/DropPinTimeline"/>
    <dgm:cxn modelId="{EFE95AC2-FEB6-4BED-8E33-9EC1FD741674}" type="presParOf" srcId="{A156BB37-D761-4ECE-9426-B32B355ADFA8}" destId="{C2B81147-D40F-4159-B0D5-53536FE17095}" srcOrd="1" destOrd="0" presId="urn:microsoft.com/office/officeart/2017/3/layout/DropPinTimeline"/>
    <dgm:cxn modelId="{9494A972-357E-4619-84ED-94A283E1FBE4}" type="presParOf" srcId="{C2B81147-D40F-4159-B0D5-53536FE17095}" destId="{5B3B82F4-4453-4AFD-98CB-9E6E5AFDFE23}" srcOrd="0" destOrd="0" presId="urn:microsoft.com/office/officeart/2017/3/layout/DropPinTimeline"/>
    <dgm:cxn modelId="{CE0C5C8D-151C-48E9-9111-1C81B5CFFD25}" type="presParOf" srcId="{C2B81147-D40F-4159-B0D5-53536FE17095}" destId="{558995FE-5804-4C97-8863-09D2FCAE82D8}" srcOrd="1" destOrd="0" presId="urn:microsoft.com/office/officeart/2017/3/layout/DropPinTimeline"/>
    <dgm:cxn modelId="{554DC5CD-FB83-43D5-B793-1AEB17F3B845}" type="presParOf" srcId="{A156BB37-D761-4ECE-9426-B32B355ADFA8}" destId="{25DECB43-E9E0-403D-AA4C-A430E9F7BA6F}" srcOrd="2" destOrd="0" presId="urn:microsoft.com/office/officeart/2017/3/layout/DropPinTimeline"/>
    <dgm:cxn modelId="{568284EC-6898-486C-B5DD-37402AF9E02A}" type="presParOf" srcId="{A156BB37-D761-4ECE-9426-B32B355ADFA8}" destId="{CE21347A-E0BF-4429-82F9-7BFE327289A3}" srcOrd="3" destOrd="0" presId="urn:microsoft.com/office/officeart/2017/3/layout/DropPinTimeline"/>
    <dgm:cxn modelId="{E5944BB7-2CA0-47E8-9833-9885F9FBA4CF}" type="presParOf" srcId="{A156BB37-D761-4ECE-9426-B32B355ADFA8}" destId="{A986E70B-4134-4BF0-AB8F-D6637C95110A}" srcOrd="4" destOrd="0" presId="urn:microsoft.com/office/officeart/2017/3/layout/DropPinTimeline"/>
    <dgm:cxn modelId="{1E63DC28-F9AC-4B7D-B10E-9D449E64703D}" type="presParOf" srcId="{A156BB37-D761-4ECE-9426-B32B355ADFA8}" destId="{05A49B05-30F2-444A-A80A-3BE9BCACA43F}" srcOrd="5" destOrd="0" presId="urn:microsoft.com/office/officeart/2017/3/layout/DropPinTimeline"/>
    <dgm:cxn modelId="{1AD89C32-6B88-40D1-BF92-AB9EFD2DF798}" type="presParOf" srcId="{65BF5743-FDCB-4195-A7A9-16FCB2E20663}" destId="{A52D5941-749B-44A2-8D12-43F1D428C71E}" srcOrd="5" destOrd="0" presId="urn:microsoft.com/office/officeart/2017/3/layout/DropPinTimeline"/>
    <dgm:cxn modelId="{34D2776B-839E-4757-985C-7128A5E8A3F5}" type="presParOf" srcId="{65BF5743-FDCB-4195-A7A9-16FCB2E20663}" destId="{853EC742-1580-49BF-9771-B8749EA56676}" srcOrd="6" destOrd="0" presId="urn:microsoft.com/office/officeart/2017/3/layout/DropPinTimeline"/>
    <dgm:cxn modelId="{337DB4CA-C575-42EC-A86F-85D182CD67F3}" type="presParOf" srcId="{853EC742-1580-49BF-9771-B8749EA56676}" destId="{CA2C5D75-EACF-444D-A6C9-A18FD9D6CEFF}" srcOrd="0" destOrd="0" presId="urn:microsoft.com/office/officeart/2017/3/layout/DropPinTimeline"/>
    <dgm:cxn modelId="{4C57EE20-414E-476C-9533-2424B77E4484}" type="presParOf" srcId="{853EC742-1580-49BF-9771-B8749EA56676}" destId="{6E7A567B-93A7-4023-B190-8F8C27B7AF7F}" srcOrd="1" destOrd="0" presId="urn:microsoft.com/office/officeart/2017/3/layout/DropPinTimeline"/>
    <dgm:cxn modelId="{15CF848E-912B-41F6-A744-E1AF83CADDAE}" type="presParOf" srcId="{6E7A567B-93A7-4023-B190-8F8C27B7AF7F}" destId="{AF0DA5F0-1406-4A5A-ADE5-87018EF43E16}" srcOrd="0" destOrd="0" presId="urn:microsoft.com/office/officeart/2017/3/layout/DropPinTimeline"/>
    <dgm:cxn modelId="{BF85D216-C897-4D6A-B898-8DE63595028C}" type="presParOf" srcId="{6E7A567B-93A7-4023-B190-8F8C27B7AF7F}" destId="{765396FC-F92A-40CF-A6F0-4E6C8A0FEDAF}" srcOrd="1" destOrd="0" presId="urn:microsoft.com/office/officeart/2017/3/layout/DropPinTimeline"/>
    <dgm:cxn modelId="{8FE9EB07-5CF5-4DC9-9B9A-6E2ED3308A7A}" type="presParOf" srcId="{853EC742-1580-49BF-9771-B8749EA56676}" destId="{9077F709-18EB-4D94-BEAA-B14525AD046D}" srcOrd="2" destOrd="0" presId="urn:microsoft.com/office/officeart/2017/3/layout/DropPinTimeline"/>
    <dgm:cxn modelId="{9C451ACE-6FCD-4E68-8D27-5E9DDCB9F0EF}" type="presParOf" srcId="{853EC742-1580-49BF-9771-B8749EA56676}" destId="{ABD2C42E-1608-4989-9F4F-69A025F5B9EF}" srcOrd="3" destOrd="0" presId="urn:microsoft.com/office/officeart/2017/3/layout/DropPinTimeline"/>
    <dgm:cxn modelId="{FE0B6743-2B4C-4B7E-AED6-CA439838844D}" type="presParOf" srcId="{853EC742-1580-49BF-9771-B8749EA56676}" destId="{38072CE8-C2CA-494D-A435-35895749B1A7}" srcOrd="4" destOrd="0" presId="urn:microsoft.com/office/officeart/2017/3/layout/DropPinTimeline"/>
    <dgm:cxn modelId="{E684D9E0-F991-442A-80DF-CD83F531B640}" type="presParOf" srcId="{853EC742-1580-49BF-9771-B8749EA56676}" destId="{ED61B0AE-A822-4FF7-A0BF-3AB13C06B59D}" srcOrd="5" destOrd="0" presId="urn:microsoft.com/office/officeart/2017/3/layout/DropPinTimeline"/>
    <dgm:cxn modelId="{E00A9F56-CBD8-4F95-9F74-28546ED4FAE9}" type="presParOf" srcId="{65BF5743-FDCB-4195-A7A9-16FCB2E20663}" destId="{8D7CAF76-2AFC-49B7-BDF3-85BC859ACE03}" srcOrd="7" destOrd="0" presId="urn:microsoft.com/office/officeart/2017/3/layout/DropPinTimeline"/>
    <dgm:cxn modelId="{28A2AD19-3AFA-4EC9-97CD-8C89CAE29F49}" type="presParOf" srcId="{65BF5743-FDCB-4195-A7A9-16FCB2E20663}" destId="{CBDE0B85-573E-48F7-8D1D-C212853B5A8D}" srcOrd="8" destOrd="0" presId="urn:microsoft.com/office/officeart/2017/3/layout/DropPinTimeline"/>
    <dgm:cxn modelId="{9BAE0B8A-6EC2-4375-A62C-FCA3576D254D}" type="presParOf" srcId="{CBDE0B85-573E-48F7-8D1D-C212853B5A8D}" destId="{3845B7EF-D246-4EB4-A2C3-D2B775663F28}" srcOrd="0" destOrd="0" presId="urn:microsoft.com/office/officeart/2017/3/layout/DropPinTimeline"/>
    <dgm:cxn modelId="{4D682686-6659-4F21-B1B3-43C035F07F54}" type="presParOf" srcId="{CBDE0B85-573E-48F7-8D1D-C212853B5A8D}" destId="{50365A09-2E09-4E8C-82C8-77A19B7B6B51}" srcOrd="1" destOrd="0" presId="urn:microsoft.com/office/officeart/2017/3/layout/DropPinTimeline"/>
    <dgm:cxn modelId="{5FA58C0B-F635-437E-A38E-0975038FDF2E}" type="presParOf" srcId="{50365A09-2E09-4E8C-82C8-77A19B7B6B51}" destId="{13AFC4BD-3760-478D-BC0A-F2EC6CF64C66}" srcOrd="0" destOrd="0" presId="urn:microsoft.com/office/officeart/2017/3/layout/DropPinTimeline"/>
    <dgm:cxn modelId="{F055BBE2-A548-47FA-9BE1-AEE494B2FDA1}" type="presParOf" srcId="{50365A09-2E09-4E8C-82C8-77A19B7B6B51}" destId="{FC4B871D-AE68-4CCB-907C-C465D7CBF052}" srcOrd="1" destOrd="0" presId="urn:microsoft.com/office/officeart/2017/3/layout/DropPinTimeline"/>
    <dgm:cxn modelId="{A20C8DC2-0564-4E04-B2F4-1169D574B01D}" type="presParOf" srcId="{CBDE0B85-573E-48F7-8D1D-C212853B5A8D}" destId="{334CC111-6B08-403F-AE26-9376053F55DD}" srcOrd="2" destOrd="0" presId="urn:microsoft.com/office/officeart/2017/3/layout/DropPinTimeline"/>
    <dgm:cxn modelId="{1C8CF5F2-E633-4989-A829-DC7511C82DC3}" type="presParOf" srcId="{CBDE0B85-573E-48F7-8D1D-C212853B5A8D}" destId="{5A504F0D-BEDD-4E85-A162-5BC831FA160B}" srcOrd="3" destOrd="0" presId="urn:microsoft.com/office/officeart/2017/3/layout/DropPinTimeline"/>
    <dgm:cxn modelId="{C9DF6AF0-4177-454D-9E1A-D8164028E816}" type="presParOf" srcId="{CBDE0B85-573E-48F7-8D1D-C212853B5A8D}" destId="{0E7E0257-D3D5-456D-8A9B-46FC67DB09D8}" srcOrd="4" destOrd="0" presId="urn:microsoft.com/office/officeart/2017/3/layout/DropPinTimeline"/>
    <dgm:cxn modelId="{B9BFF157-4EE1-45BC-8112-AA43FA49F697}" type="presParOf" srcId="{CBDE0B85-573E-48F7-8D1D-C212853B5A8D}" destId="{A7BA3B43-C98E-4719-AE7F-409761BAB92E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8C80F-C6CE-492C-9E46-1E1BFEAA2181}">
      <dsp:nvSpPr>
        <dsp:cNvPr id="0" name=""/>
        <dsp:cNvSpPr/>
      </dsp:nvSpPr>
      <dsp:spPr>
        <a:xfrm>
          <a:off x="0" y="2566542"/>
          <a:ext cx="1185796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68DBBC-3EFB-4EEF-AB41-A8F13A5B51A7}">
      <dsp:nvSpPr>
        <dsp:cNvPr id="0" name=""/>
        <dsp:cNvSpPr/>
      </dsp:nvSpPr>
      <dsp:spPr>
        <a:xfrm rot="8100000">
          <a:off x="81286" y="645765"/>
          <a:ext cx="377482" cy="377482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614253-3CA4-45AE-8F4B-4B76755670B1}">
      <dsp:nvSpPr>
        <dsp:cNvPr id="0" name=""/>
        <dsp:cNvSpPr/>
      </dsp:nvSpPr>
      <dsp:spPr>
        <a:xfrm>
          <a:off x="123221" y="687700"/>
          <a:ext cx="293612" cy="2936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3776FA-CED5-40C9-9965-D8E6908A2807}">
      <dsp:nvSpPr>
        <dsp:cNvPr id="0" name=""/>
        <dsp:cNvSpPr/>
      </dsp:nvSpPr>
      <dsp:spPr>
        <a:xfrm>
          <a:off x="489013" y="333428"/>
          <a:ext cx="3296723" cy="2137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3500" rIns="63500" bIns="9525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Step 1: Unit Level (Administrative &amp; Readiness Personnel)</a:t>
          </a:r>
          <a:endParaRPr lang="en-US" sz="1000" kern="1200" dirty="0">
            <a:latin typeface="Arial"/>
            <a:cs typeface="Arial"/>
          </a:endParaRP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Complete the DA Form 4856 (Continuation Pay Counseling).</a:t>
          </a: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Have the Service Member (SM) complete the online CP training:</a:t>
          </a:r>
          <a:br>
            <a:rPr lang="en-US" sz="1000" kern="1200" dirty="0"/>
          </a:br>
          <a:r>
            <a:rPr lang="en-US" sz="1000" kern="1200" dirty="0">
              <a:hlinkClick xmlns:r="http://schemas.openxmlformats.org/officeDocument/2006/relationships" r:id="rId1"/>
            </a:rPr>
            <a:t>https://olms.armyfamilywebportal.com/</a:t>
          </a:r>
          <a:endParaRPr lang="en-US" sz="1000" kern="1200" dirty="0"/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Upload the CP training certificate into the CP Request link </a:t>
          </a:r>
          <a:r>
            <a:rPr lang="en-US" sz="1000" kern="1200" dirty="0">
              <a:hlinkClick xmlns:r="http://schemas.openxmlformats.org/officeDocument/2006/relationships" r:id="rId2"/>
            </a:rPr>
            <a:t>https://armyeitaas.sharepoint-mil.us/sites/NGOK-G1/_layouts/15/listforms.aspx?cid=ZmNjMWM1MmEtNGZjYy00OWQ3LTg2NmMtNGYzOGYwMzY3MGY4&amp;nav=MzIwMDJhYTQtOTBmOS00NzcwLWE4NmYtZjhmY2FkMmI2MWZj</a:t>
          </a:r>
          <a:r>
            <a:rPr lang="en-US" sz="1000" kern="1200" dirty="0"/>
            <a:t>Then follow the intrusions in BRS CP submission guidance</a:t>
          </a:r>
        </a:p>
      </dsp:txBody>
      <dsp:txXfrm>
        <a:off x="489013" y="333428"/>
        <a:ext cx="3296723" cy="2137330"/>
      </dsp:txXfrm>
    </dsp:sp>
    <dsp:sp modelId="{AA0F3DFC-67FC-4403-A560-59B08A0D8A87}">
      <dsp:nvSpPr>
        <dsp:cNvPr id="0" name=""/>
        <dsp:cNvSpPr/>
      </dsp:nvSpPr>
      <dsp:spPr>
        <a:xfrm>
          <a:off x="489013" y="0"/>
          <a:ext cx="3296723" cy="75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255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latin typeface="Arial"/>
              <a:cs typeface="Arial"/>
            </a:rPr>
            <a:t>Unit Level</a:t>
          </a:r>
        </a:p>
      </dsp:txBody>
      <dsp:txXfrm>
        <a:off x="489013" y="0"/>
        <a:ext cx="3296723" cy="750953"/>
      </dsp:txXfrm>
    </dsp:sp>
    <dsp:sp modelId="{8C189EF3-794C-4903-8AE5-775BDF17E67C}">
      <dsp:nvSpPr>
        <dsp:cNvPr id="0" name=""/>
        <dsp:cNvSpPr/>
      </dsp:nvSpPr>
      <dsp:spPr>
        <a:xfrm>
          <a:off x="270027" y="1101427"/>
          <a:ext cx="0" cy="1519393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3FF14A-507A-4212-B592-A1066199F676}">
      <dsp:nvSpPr>
        <dsp:cNvPr id="0" name=""/>
        <dsp:cNvSpPr/>
      </dsp:nvSpPr>
      <dsp:spPr>
        <a:xfrm>
          <a:off x="221981" y="2572775"/>
          <a:ext cx="96091" cy="9609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949E0F-1A5F-4170-8AFF-6C7E61503E71}">
      <dsp:nvSpPr>
        <dsp:cNvPr id="0" name=""/>
        <dsp:cNvSpPr/>
      </dsp:nvSpPr>
      <dsp:spPr>
        <a:xfrm rot="18900000">
          <a:off x="2067264" y="4159044"/>
          <a:ext cx="377482" cy="377482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6CC34E-4ECA-4A38-A3C1-2A0B6A448165}">
      <dsp:nvSpPr>
        <dsp:cNvPr id="0" name=""/>
        <dsp:cNvSpPr/>
      </dsp:nvSpPr>
      <dsp:spPr>
        <a:xfrm>
          <a:off x="2109199" y="4200979"/>
          <a:ext cx="293612" cy="2936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D07C9E-E59D-4116-9FF3-9527A56C8092}">
      <dsp:nvSpPr>
        <dsp:cNvPr id="0" name=""/>
        <dsp:cNvSpPr/>
      </dsp:nvSpPr>
      <dsp:spPr>
        <a:xfrm>
          <a:off x="2486578" y="2667000"/>
          <a:ext cx="3283420" cy="1577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0" bIns="63500" numCol="1" spcCol="1270" anchor="b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Conduct quality assurance/quality control (QA/QC) of the following in the below link:</a:t>
          </a:r>
          <a:endParaRPr lang="en-US" sz="1000" kern="1200" dirty="0">
            <a:latin typeface="Arial"/>
            <a:cs typeface="Arial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hlinkClick xmlns:r="http://schemas.openxmlformats.org/officeDocument/2006/relationships" r:id="rId2"/>
            </a:rPr>
            <a:t>https://armyeitaas.sharepoint-mil.us/sites/NGOK-G1/_layouts/15/listforms.aspx?cid=ZmNjMWM1MmEtNGZjYy00OWQ3LTg2NmMtNGYzOGYwMzY3MGY4&amp;nav=MzIwMDJhYTQtOTBmOS00NzcwLWE4NmYtZjhmY2FkMmI2MWZj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DA 4856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BRS CP Training Certificate </a:t>
          </a: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	</a:t>
          </a:r>
        </a:p>
      </dsp:txBody>
      <dsp:txXfrm>
        <a:off x="2486578" y="2667000"/>
        <a:ext cx="3283420" cy="1577114"/>
      </dsp:txXfrm>
    </dsp:sp>
    <dsp:sp modelId="{73EB2A44-93E5-4054-8636-276EC1F0D4BC}">
      <dsp:nvSpPr>
        <dsp:cNvPr id="0" name=""/>
        <dsp:cNvSpPr/>
      </dsp:nvSpPr>
      <dsp:spPr>
        <a:xfrm>
          <a:off x="2486578" y="4205114"/>
          <a:ext cx="3283420" cy="554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255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300" kern="1200" dirty="0">
            <a:latin typeface="Arial"/>
            <a:cs typeface="Arial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300" kern="1200" dirty="0">
            <a:latin typeface="Arial"/>
            <a:cs typeface="Arial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latin typeface="Arial"/>
              <a:cs typeface="Arial"/>
            </a:rPr>
            <a:t>PSNCOS</a:t>
          </a:r>
        </a:p>
      </dsp:txBody>
      <dsp:txXfrm>
        <a:off x="2486578" y="4205114"/>
        <a:ext cx="3283420" cy="554121"/>
      </dsp:txXfrm>
    </dsp:sp>
    <dsp:sp modelId="{4835BE73-0EE7-45B6-9709-14E2A20D0118}">
      <dsp:nvSpPr>
        <dsp:cNvPr id="0" name=""/>
        <dsp:cNvSpPr/>
      </dsp:nvSpPr>
      <dsp:spPr>
        <a:xfrm>
          <a:off x="2236635" y="2629586"/>
          <a:ext cx="0" cy="1519393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55232-898C-49A8-9407-47C729DB14A6}">
      <dsp:nvSpPr>
        <dsp:cNvPr id="0" name=""/>
        <dsp:cNvSpPr/>
      </dsp:nvSpPr>
      <dsp:spPr>
        <a:xfrm>
          <a:off x="2188589" y="2581541"/>
          <a:ext cx="96091" cy="9609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E274A0-8A9D-4B7E-9B8A-D465AC103327}">
      <dsp:nvSpPr>
        <dsp:cNvPr id="0" name=""/>
        <dsp:cNvSpPr/>
      </dsp:nvSpPr>
      <dsp:spPr>
        <a:xfrm rot="8100000">
          <a:off x="4037213" y="591487"/>
          <a:ext cx="377482" cy="377482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AC07FD-C825-4CF8-B6CA-3BB3156D878F}">
      <dsp:nvSpPr>
        <dsp:cNvPr id="0" name=""/>
        <dsp:cNvSpPr/>
      </dsp:nvSpPr>
      <dsp:spPr>
        <a:xfrm>
          <a:off x="4079148" y="633422"/>
          <a:ext cx="293612" cy="2936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E44E4F-8652-4BC0-AA4C-B0839656C367}">
      <dsp:nvSpPr>
        <dsp:cNvPr id="0" name=""/>
        <dsp:cNvSpPr/>
      </dsp:nvSpPr>
      <dsp:spPr>
        <a:xfrm>
          <a:off x="4492875" y="1047149"/>
          <a:ext cx="3283420" cy="151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3500" rIns="63500" bIns="9525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Request the Control Number in the Guard Incentive Management System (GIMS) and send it to NGB.</a:t>
          </a:r>
          <a:endParaRPr lang="en-US" sz="1000" kern="1200" dirty="0">
            <a:latin typeface="Arial"/>
            <a:cs typeface="Arial"/>
          </a:endParaRP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Update control number and CP status in the Share Point. </a:t>
          </a:r>
        </a:p>
      </dsp:txBody>
      <dsp:txXfrm>
        <a:off x="4492875" y="1047149"/>
        <a:ext cx="3283420" cy="1519393"/>
      </dsp:txXfrm>
    </dsp:sp>
    <dsp:sp modelId="{FEF33C9B-53FA-4DAA-ADC9-1DE83E9D6874}">
      <dsp:nvSpPr>
        <dsp:cNvPr id="0" name=""/>
        <dsp:cNvSpPr/>
      </dsp:nvSpPr>
      <dsp:spPr>
        <a:xfrm>
          <a:off x="4492875" y="513308"/>
          <a:ext cx="3283420" cy="533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255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latin typeface="Arial"/>
              <a:cs typeface="Arial"/>
            </a:rPr>
            <a:t>State Retention Team </a:t>
          </a:r>
        </a:p>
      </dsp:txBody>
      <dsp:txXfrm>
        <a:off x="4492875" y="513308"/>
        <a:ext cx="3283420" cy="533840"/>
      </dsp:txXfrm>
    </dsp:sp>
    <dsp:sp modelId="{8319BDE5-F10D-4297-B625-556DFBE9FE01}">
      <dsp:nvSpPr>
        <dsp:cNvPr id="0" name=""/>
        <dsp:cNvSpPr/>
      </dsp:nvSpPr>
      <dsp:spPr>
        <a:xfrm>
          <a:off x="4217835" y="1043259"/>
          <a:ext cx="0" cy="1519393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7D6322-B1F3-4DE3-8FBE-5B0C9824F7A3}">
      <dsp:nvSpPr>
        <dsp:cNvPr id="0" name=""/>
        <dsp:cNvSpPr/>
      </dsp:nvSpPr>
      <dsp:spPr>
        <a:xfrm>
          <a:off x="4169789" y="2514607"/>
          <a:ext cx="96091" cy="9609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8C96A8-2CBA-4312-91C6-D406660EA7BC}">
      <dsp:nvSpPr>
        <dsp:cNvPr id="0" name=""/>
        <dsp:cNvSpPr/>
      </dsp:nvSpPr>
      <dsp:spPr>
        <a:xfrm rot="18900000">
          <a:off x="6007163" y="4164114"/>
          <a:ext cx="377482" cy="377482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BE0135-04E7-4685-9D81-98E7EF1F3889}">
      <dsp:nvSpPr>
        <dsp:cNvPr id="0" name=""/>
        <dsp:cNvSpPr/>
      </dsp:nvSpPr>
      <dsp:spPr>
        <a:xfrm>
          <a:off x="6049098" y="4206049"/>
          <a:ext cx="293612" cy="2936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6A2AA2B-5E70-436B-9816-5EF8E1CB9211}">
      <dsp:nvSpPr>
        <dsp:cNvPr id="0" name=""/>
        <dsp:cNvSpPr/>
      </dsp:nvSpPr>
      <dsp:spPr>
        <a:xfrm>
          <a:off x="6462825" y="2566542"/>
          <a:ext cx="3283420" cy="151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0" bIns="63500" numCol="1" spcCol="1270" anchor="b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rial"/>
              <a:cs typeface="Arial"/>
            </a:rPr>
            <a:t>Receives the Control Number Request Form</a:t>
          </a: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rial"/>
              <a:cs typeface="Arial"/>
            </a:rPr>
            <a:t>Sends the Control Number via GIMS</a:t>
          </a:r>
        </a:p>
      </dsp:txBody>
      <dsp:txXfrm>
        <a:off x="6462825" y="2566542"/>
        <a:ext cx="3283420" cy="1519393"/>
      </dsp:txXfrm>
    </dsp:sp>
    <dsp:sp modelId="{B5BE0CEA-509E-4B4D-B733-7346068093B8}">
      <dsp:nvSpPr>
        <dsp:cNvPr id="0" name=""/>
        <dsp:cNvSpPr/>
      </dsp:nvSpPr>
      <dsp:spPr>
        <a:xfrm>
          <a:off x="6462825" y="4085935"/>
          <a:ext cx="3283420" cy="533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255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latin typeface="Arial"/>
              <a:cs typeface="Arial"/>
            </a:rPr>
            <a:t>NGB</a:t>
          </a:r>
        </a:p>
      </dsp:txBody>
      <dsp:txXfrm>
        <a:off x="6462825" y="4085935"/>
        <a:ext cx="3283420" cy="533840"/>
      </dsp:txXfrm>
    </dsp:sp>
    <dsp:sp modelId="{DB9E5329-3847-4D36-8C13-0FF24E1343B4}">
      <dsp:nvSpPr>
        <dsp:cNvPr id="0" name=""/>
        <dsp:cNvSpPr/>
      </dsp:nvSpPr>
      <dsp:spPr>
        <a:xfrm>
          <a:off x="6195904" y="2566542"/>
          <a:ext cx="0" cy="1519393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BFCCF-5176-4AC9-A0FC-A7D3E9C6DF3A}">
      <dsp:nvSpPr>
        <dsp:cNvPr id="0" name=""/>
        <dsp:cNvSpPr/>
      </dsp:nvSpPr>
      <dsp:spPr>
        <a:xfrm>
          <a:off x="6147859" y="2518496"/>
          <a:ext cx="96091" cy="9609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B368AE-6F5E-4FD5-B3EF-AAEA1383AFEC}">
      <dsp:nvSpPr>
        <dsp:cNvPr id="0" name=""/>
        <dsp:cNvSpPr/>
      </dsp:nvSpPr>
      <dsp:spPr>
        <a:xfrm rot="8100000">
          <a:off x="7977113" y="591487"/>
          <a:ext cx="377482" cy="377482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437415-F9D6-4EAD-BFD4-414A27300FB3}">
      <dsp:nvSpPr>
        <dsp:cNvPr id="0" name=""/>
        <dsp:cNvSpPr/>
      </dsp:nvSpPr>
      <dsp:spPr>
        <a:xfrm>
          <a:off x="8019048" y="633422"/>
          <a:ext cx="293612" cy="2936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621F5F-886F-481D-B117-FC9C6C5CBBAF}">
      <dsp:nvSpPr>
        <dsp:cNvPr id="0" name=""/>
        <dsp:cNvSpPr/>
      </dsp:nvSpPr>
      <dsp:spPr>
        <a:xfrm>
          <a:off x="8432775" y="1047149"/>
          <a:ext cx="3283420" cy="151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3500" rIns="63500" bIns="9525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rial"/>
              <a:cs typeface="Arial"/>
            </a:rPr>
            <a:t>Notifies the Admin, Readiness, &amp; PSNCOs the CN is in GIMS.</a:t>
          </a:r>
        </a:p>
      </dsp:txBody>
      <dsp:txXfrm>
        <a:off x="8432775" y="1047149"/>
        <a:ext cx="3283420" cy="1519393"/>
      </dsp:txXfrm>
    </dsp:sp>
    <dsp:sp modelId="{8376BC49-C11B-4CF3-96B5-AD1ECDC20B49}">
      <dsp:nvSpPr>
        <dsp:cNvPr id="0" name=""/>
        <dsp:cNvSpPr/>
      </dsp:nvSpPr>
      <dsp:spPr>
        <a:xfrm>
          <a:off x="8432775" y="513308"/>
          <a:ext cx="3283420" cy="533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255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latin typeface="Arial"/>
              <a:cs typeface="Arial"/>
            </a:rPr>
            <a:t>State Retention Team </a:t>
          </a:r>
        </a:p>
      </dsp:txBody>
      <dsp:txXfrm>
        <a:off x="8432775" y="513308"/>
        <a:ext cx="3283420" cy="533840"/>
      </dsp:txXfrm>
    </dsp:sp>
    <dsp:sp modelId="{C464E014-2960-429D-9FF5-EC73012F0018}">
      <dsp:nvSpPr>
        <dsp:cNvPr id="0" name=""/>
        <dsp:cNvSpPr/>
      </dsp:nvSpPr>
      <dsp:spPr>
        <a:xfrm>
          <a:off x="8165854" y="1047149"/>
          <a:ext cx="0" cy="1519393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E3D6E-F526-4B63-9C08-0AC354E4FA90}">
      <dsp:nvSpPr>
        <dsp:cNvPr id="0" name=""/>
        <dsp:cNvSpPr/>
      </dsp:nvSpPr>
      <dsp:spPr>
        <a:xfrm>
          <a:off x="8117808" y="2518496"/>
          <a:ext cx="96091" cy="9609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A2555-20A4-41F9-B48B-0BFD7E7BD140}">
      <dsp:nvSpPr>
        <dsp:cNvPr id="0" name=""/>
        <dsp:cNvSpPr/>
      </dsp:nvSpPr>
      <dsp:spPr>
        <a:xfrm>
          <a:off x="0" y="2770339"/>
          <a:ext cx="12022893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63953E-24D6-450B-98C1-2678C10C6148}">
      <dsp:nvSpPr>
        <dsp:cNvPr id="0" name=""/>
        <dsp:cNvSpPr/>
      </dsp:nvSpPr>
      <dsp:spPr>
        <a:xfrm rot="8100000">
          <a:off x="89533" y="638454"/>
          <a:ext cx="407456" cy="40745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EDA01F-9047-4E27-A1F3-584CAC5A6024}">
      <dsp:nvSpPr>
        <dsp:cNvPr id="0" name=""/>
        <dsp:cNvSpPr/>
      </dsp:nvSpPr>
      <dsp:spPr>
        <a:xfrm>
          <a:off x="134798" y="683719"/>
          <a:ext cx="316926" cy="31692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79C9A84-9F3D-493C-A852-8DB738A5DC79}">
      <dsp:nvSpPr>
        <dsp:cNvPr id="0" name=""/>
        <dsp:cNvSpPr/>
      </dsp:nvSpPr>
      <dsp:spPr>
        <a:xfrm>
          <a:off x="581376" y="1130298"/>
          <a:ext cx="3333070" cy="1640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2550" rIns="82550" bIns="12382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Admin has SM CAC sign the CP addendum from GIMS. 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Send directly to PSNCO if extension is not needed.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Completes a DA 4836 if needed for a 4-year service obligation (Upload DA 4836 &amp; CP Addendum into RMS) </a:t>
          </a:r>
        </a:p>
      </dsp:txBody>
      <dsp:txXfrm>
        <a:off x="581376" y="1130298"/>
        <a:ext cx="3333070" cy="1640040"/>
      </dsp:txXfrm>
    </dsp:sp>
    <dsp:sp modelId="{49A9BC79-6361-4B59-A178-35625FC576FF}">
      <dsp:nvSpPr>
        <dsp:cNvPr id="0" name=""/>
        <dsp:cNvSpPr/>
      </dsp:nvSpPr>
      <dsp:spPr>
        <a:xfrm>
          <a:off x="581376" y="554067"/>
          <a:ext cx="3333070" cy="57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b="1" kern="1200" dirty="0">
              <a:latin typeface="Arial"/>
              <a:ea typeface="Calibri"/>
              <a:cs typeface="Calibri"/>
            </a:rPr>
            <a:t>Unit Level</a:t>
          </a:r>
        </a:p>
      </dsp:txBody>
      <dsp:txXfrm>
        <a:off x="581376" y="554067"/>
        <a:ext cx="3333070" cy="576230"/>
      </dsp:txXfrm>
    </dsp:sp>
    <dsp:sp modelId="{2A0F1417-E5FA-4E37-9E8C-08035668014A}">
      <dsp:nvSpPr>
        <dsp:cNvPr id="0" name=""/>
        <dsp:cNvSpPr/>
      </dsp:nvSpPr>
      <dsp:spPr>
        <a:xfrm>
          <a:off x="293261" y="1130298"/>
          <a:ext cx="0" cy="164004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2C64B-5568-440B-8CC6-4E7E24358EDF}">
      <dsp:nvSpPr>
        <dsp:cNvPr id="0" name=""/>
        <dsp:cNvSpPr/>
      </dsp:nvSpPr>
      <dsp:spPr>
        <a:xfrm>
          <a:off x="240163" y="2718478"/>
          <a:ext cx="103721" cy="10372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6D8A424-EAA1-4470-B29D-F5E1CCFE70FA}">
      <dsp:nvSpPr>
        <dsp:cNvPr id="0" name=""/>
        <dsp:cNvSpPr/>
      </dsp:nvSpPr>
      <dsp:spPr>
        <a:xfrm rot="18900000">
          <a:off x="2088746" y="4494766"/>
          <a:ext cx="407456" cy="40745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9B7A6A-6FC8-4D44-86C7-01656384F2CA}">
      <dsp:nvSpPr>
        <dsp:cNvPr id="0" name=""/>
        <dsp:cNvSpPr/>
      </dsp:nvSpPr>
      <dsp:spPr>
        <a:xfrm>
          <a:off x="2134011" y="4540031"/>
          <a:ext cx="316926" cy="31692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6BE35E-269B-446B-A172-3B2BC6BE4581}">
      <dsp:nvSpPr>
        <dsp:cNvPr id="0" name=""/>
        <dsp:cNvSpPr/>
      </dsp:nvSpPr>
      <dsp:spPr>
        <a:xfrm>
          <a:off x="2580589" y="2770339"/>
          <a:ext cx="3333070" cy="1640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3825" rIns="0" bIns="82550" numCol="1" spcCol="1270" anchor="b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Has an O5 sign the CP addendum 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Uploads the signed CP addendum &amp; DA 4836* into IPERMS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Uploads signed CP Addendum into GIMS &amp; sends it to the QA/QC bucket</a:t>
          </a:r>
        </a:p>
      </dsp:txBody>
      <dsp:txXfrm>
        <a:off x="2580589" y="2770339"/>
        <a:ext cx="3333070" cy="1640040"/>
      </dsp:txXfrm>
    </dsp:sp>
    <dsp:sp modelId="{1676EC0C-9FCE-402D-AB34-6A3B638604DF}">
      <dsp:nvSpPr>
        <dsp:cNvPr id="0" name=""/>
        <dsp:cNvSpPr/>
      </dsp:nvSpPr>
      <dsp:spPr>
        <a:xfrm>
          <a:off x="2580589" y="4410379"/>
          <a:ext cx="3333070" cy="57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b="1" kern="1200" dirty="0">
              <a:latin typeface="Arial"/>
              <a:ea typeface="Calibri"/>
              <a:cs typeface="Calibri"/>
            </a:rPr>
            <a:t>State Retention Team</a:t>
          </a:r>
        </a:p>
      </dsp:txBody>
      <dsp:txXfrm>
        <a:off x="2580589" y="4410379"/>
        <a:ext cx="3333070" cy="576230"/>
      </dsp:txXfrm>
    </dsp:sp>
    <dsp:sp modelId="{6352F0F7-B1DD-4C0D-A03A-146D43FEE723}">
      <dsp:nvSpPr>
        <dsp:cNvPr id="0" name=""/>
        <dsp:cNvSpPr/>
      </dsp:nvSpPr>
      <dsp:spPr>
        <a:xfrm>
          <a:off x="2292474" y="2770339"/>
          <a:ext cx="0" cy="164004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D86DA-9322-48C1-853A-DAE0FCDB2736}">
      <dsp:nvSpPr>
        <dsp:cNvPr id="0" name=""/>
        <dsp:cNvSpPr/>
      </dsp:nvSpPr>
      <dsp:spPr>
        <a:xfrm>
          <a:off x="2239376" y="2718478"/>
          <a:ext cx="103721" cy="10372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B82F4-4453-4AFD-98CB-9E6E5AFDFE23}">
      <dsp:nvSpPr>
        <dsp:cNvPr id="0" name=""/>
        <dsp:cNvSpPr/>
      </dsp:nvSpPr>
      <dsp:spPr>
        <a:xfrm rot="8100000">
          <a:off x="4087959" y="638454"/>
          <a:ext cx="407456" cy="40745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8995FE-5804-4C97-8863-09D2FCAE82D8}">
      <dsp:nvSpPr>
        <dsp:cNvPr id="0" name=""/>
        <dsp:cNvSpPr/>
      </dsp:nvSpPr>
      <dsp:spPr>
        <a:xfrm>
          <a:off x="4133224" y="683719"/>
          <a:ext cx="316926" cy="31692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DECB43-E9E0-403D-AA4C-A430E9F7BA6F}">
      <dsp:nvSpPr>
        <dsp:cNvPr id="0" name=""/>
        <dsp:cNvSpPr/>
      </dsp:nvSpPr>
      <dsp:spPr>
        <a:xfrm>
          <a:off x="4579802" y="1130298"/>
          <a:ext cx="3333070" cy="1640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2550" rIns="82550" bIns="12382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Conducts QA/QC of CP Addendum 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Verifies service obligation is met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Checks IPERMS for DA 4836* &amp; CP Addendum</a:t>
          </a:r>
        </a:p>
      </dsp:txBody>
      <dsp:txXfrm>
        <a:off x="4579802" y="1130298"/>
        <a:ext cx="3333070" cy="1640040"/>
      </dsp:txXfrm>
    </dsp:sp>
    <dsp:sp modelId="{CE21347A-E0BF-4429-82F9-7BFE327289A3}">
      <dsp:nvSpPr>
        <dsp:cNvPr id="0" name=""/>
        <dsp:cNvSpPr/>
      </dsp:nvSpPr>
      <dsp:spPr>
        <a:xfrm>
          <a:off x="4579802" y="554067"/>
          <a:ext cx="3333070" cy="57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b="1" kern="1200" dirty="0">
              <a:latin typeface="Arial"/>
              <a:ea typeface="Calibri"/>
              <a:cs typeface="Calibri"/>
            </a:rPr>
            <a:t>Education &amp; Incentives Branch (State level)</a:t>
          </a:r>
        </a:p>
      </dsp:txBody>
      <dsp:txXfrm>
        <a:off x="4579802" y="554067"/>
        <a:ext cx="3333070" cy="576230"/>
      </dsp:txXfrm>
    </dsp:sp>
    <dsp:sp modelId="{A986E70B-4134-4BF0-AB8F-D6637C95110A}">
      <dsp:nvSpPr>
        <dsp:cNvPr id="0" name=""/>
        <dsp:cNvSpPr/>
      </dsp:nvSpPr>
      <dsp:spPr>
        <a:xfrm>
          <a:off x="4291687" y="1130298"/>
          <a:ext cx="0" cy="164004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9E7F88-E10A-4A24-BBF9-B780D7798F2A}">
      <dsp:nvSpPr>
        <dsp:cNvPr id="0" name=""/>
        <dsp:cNvSpPr/>
      </dsp:nvSpPr>
      <dsp:spPr>
        <a:xfrm>
          <a:off x="4238589" y="2718478"/>
          <a:ext cx="103721" cy="10372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0DA5F0-1406-4A5A-ADE5-87018EF43E16}">
      <dsp:nvSpPr>
        <dsp:cNvPr id="0" name=""/>
        <dsp:cNvSpPr/>
      </dsp:nvSpPr>
      <dsp:spPr>
        <a:xfrm rot="18900000">
          <a:off x="6087172" y="4494766"/>
          <a:ext cx="407456" cy="40745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5396FC-F92A-40CF-A6F0-4E6C8A0FEDAF}">
      <dsp:nvSpPr>
        <dsp:cNvPr id="0" name=""/>
        <dsp:cNvSpPr/>
      </dsp:nvSpPr>
      <dsp:spPr>
        <a:xfrm>
          <a:off x="6132437" y="4540031"/>
          <a:ext cx="316926" cy="31692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077F709-18EB-4D94-BEAA-B14525AD046D}">
      <dsp:nvSpPr>
        <dsp:cNvPr id="0" name=""/>
        <dsp:cNvSpPr/>
      </dsp:nvSpPr>
      <dsp:spPr>
        <a:xfrm>
          <a:off x="6579016" y="2770339"/>
          <a:ext cx="3333070" cy="1640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3825" rIns="0" bIns="82550" numCol="1" spcCol="1270" anchor="b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Validates the CP addendum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Confirms service obligation is met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Sends confirmation to DFAS to release payment</a:t>
          </a:r>
        </a:p>
      </dsp:txBody>
      <dsp:txXfrm>
        <a:off x="6579016" y="2770339"/>
        <a:ext cx="3333070" cy="1640040"/>
      </dsp:txXfrm>
    </dsp:sp>
    <dsp:sp modelId="{ABD2C42E-1608-4989-9F4F-69A025F5B9EF}">
      <dsp:nvSpPr>
        <dsp:cNvPr id="0" name=""/>
        <dsp:cNvSpPr/>
      </dsp:nvSpPr>
      <dsp:spPr>
        <a:xfrm>
          <a:off x="6579016" y="4410379"/>
          <a:ext cx="3333070" cy="57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b="1" kern="1200" dirty="0">
              <a:latin typeface="Arial"/>
              <a:ea typeface="Calibri"/>
              <a:cs typeface="Calibri"/>
            </a:rPr>
            <a:t>NGB</a:t>
          </a:r>
        </a:p>
      </dsp:txBody>
      <dsp:txXfrm>
        <a:off x="6579016" y="4410379"/>
        <a:ext cx="3333070" cy="576230"/>
      </dsp:txXfrm>
    </dsp:sp>
    <dsp:sp modelId="{38072CE8-C2CA-494D-A435-35895749B1A7}">
      <dsp:nvSpPr>
        <dsp:cNvPr id="0" name=""/>
        <dsp:cNvSpPr/>
      </dsp:nvSpPr>
      <dsp:spPr>
        <a:xfrm>
          <a:off x="6290900" y="2770339"/>
          <a:ext cx="0" cy="164004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C5D75-EACF-444D-A6C9-A18FD9D6CEFF}">
      <dsp:nvSpPr>
        <dsp:cNvPr id="0" name=""/>
        <dsp:cNvSpPr/>
      </dsp:nvSpPr>
      <dsp:spPr>
        <a:xfrm>
          <a:off x="6237802" y="2718478"/>
          <a:ext cx="103721" cy="10372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3AFC4BD-3760-478D-BC0A-F2EC6CF64C66}">
      <dsp:nvSpPr>
        <dsp:cNvPr id="0" name=""/>
        <dsp:cNvSpPr/>
      </dsp:nvSpPr>
      <dsp:spPr>
        <a:xfrm rot="8100000">
          <a:off x="8086385" y="638454"/>
          <a:ext cx="407456" cy="40745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4B871D-AE68-4CCB-907C-C465D7CBF052}">
      <dsp:nvSpPr>
        <dsp:cNvPr id="0" name=""/>
        <dsp:cNvSpPr/>
      </dsp:nvSpPr>
      <dsp:spPr>
        <a:xfrm>
          <a:off x="8131650" y="683719"/>
          <a:ext cx="316926" cy="31692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4CC111-6B08-403F-AE26-9376053F55DD}">
      <dsp:nvSpPr>
        <dsp:cNvPr id="0" name=""/>
        <dsp:cNvSpPr/>
      </dsp:nvSpPr>
      <dsp:spPr>
        <a:xfrm>
          <a:off x="8578229" y="1130298"/>
          <a:ext cx="3333070" cy="1640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2550" rIns="82550" bIns="12382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Receives their CP. 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latin typeface="Arial"/>
              <a:ea typeface="Calibri"/>
              <a:cs typeface="Calibri"/>
            </a:rPr>
            <a:t>Serves their remaining TIS.</a:t>
          </a:r>
          <a:endParaRPr lang="en-US" sz="1300" kern="1200" dirty="0">
            <a:latin typeface="Arial"/>
          </a:endParaRPr>
        </a:p>
      </dsp:txBody>
      <dsp:txXfrm>
        <a:off x="8578229" y="1130298"/>
        <a:ext cx="3333070" cy="1640040"/>
      </dsp:txXfrm>
    </dsp:sp>
    <dsp:sp modelId="{5A504F0D-BEDD-4E85-A162-5BC831FA160B}">
      <dsp:nvSpPr>
        <dsp:cNvPr id="0" name=""/>
        <dsp:cNvSpPr/>
      </dsp:nvSpPr>
      <dsp:spPr>
        <a:xfrm>
          <a:off x="8578229" y="554067"/>
          <a:ext cx="3333070" cy="57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b="1" kern="1200" dirty="0">
              <a:latin typeface="Arial"/>
              <a:ea typeface="Calibri"/>
              <a:cs typeface="Calibri"/>
            </a:rPr>
            <a:t>Soldier</a:t>
          </a:r>
          <a:r>
            <a:rPr lang="en-US" sz="1700" b="0" kern="1200" dirty="0">
              <a:latin typeface="Arial"/>
              <a:ea typeface="Calibri"/>
              <a:cs typeface="Calibri"/>
            </a:rPr>
            <a:t> </a:t>
          </a:r>
        </a:p>
      </dsp:txBody>
      <dsp:txXfrm>
        <a:off x="8578229" y="554067"/>
        <a:ext cx="3333070" cy="576230"/>
      </dsp:txXfrm>
    </dsp:sp>
    <dsp:sp modelId="{0E7E0257-D3D5-456D-8A9B-46FC67DB09D8}">
      <dsp:nvSpPr>
        <dsp:cNvPr id="0" name=""/>
        <dsp:cNvSpPr/>
      </dsp:nvSpPr>
      <dsp:spPr>
        <a:xfrm>
          <a:off x="8290113" y="1130298"/>
          <a:ext cx="0" cy="164004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45B7EF-D246-4EB4-A2C3-D2B775663F28}">
      <dsp:nvSpPr>
        <dsp:cNvPr id="0" name=""/>
        <dsp:cNvSpPr/>
      </dsp:nvSpPr>
      <dsp:spPr>
        <a:xfrm>
          <a:off x="8237015" y="2718478"/>
          <a:ext cx="103721" cy="103721"/>
        </a:xfrm>
        <a:prstGeom prst="ellipse">
          <a:avLst/>
        </a:prstGeom>
        <a:gradFill rotWithShape="0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635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40468" y="0"/>
            <a:ext cx="1451531" cy="136442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51531" cy="136442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49628" y="1832892"/>
            <a:ext cx="6522084" cy="4170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6939" y="6444636"/>
            <a:ext cx="79121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ng.ok.okarng.list.g1-retention-acl@army.mi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lms.armyfamilywebportal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rmyeitaas.sharepoint-mil.us/sites/NGOK-G1/_layouts/15/listforms.aspx?cid=ZmNjMWM1MmEtNGZjYy00OWQ3LTg2NmMtNGYzOGYwMzY3MGY4&amp;nav=MzIwMDJhYTQtOTBmOS00NzcwLWE4NmYtZjhmY2FkMmI2MWZj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2690" y="1466443"/>
            <a:ext cx="8112125" cy="139781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3600" b="0" dirty="0">
                <a:latin typeface="Arial Black"/>
                <a:cs typeface="Arial Black"/>
              </a:rPr>
              <a:t>The</a:t>
            </a:r>
            <a:r>
              <a:rPr sz="3600" b="0" spc="-20" dirty="0">
                <a:latin typeface="Arial Black"/>
                <a:cs typeface="Arial Black"/>
              </a:rPr>
              <a:t> </a:t>
            </a:r>
            <a:r>
              <a:rPr sz="3600" b="0" dirty="0">
                <a:latin typeface="Arial Black"/>
                <a:cs typeface="Arial Black"/>
              </a:rPr>
              <a:t>Blended</a:t>
            </a:r>
            <a:r>
              <a:rPr sz="3600" b="0" spc="-20" dirty="0">
                <a:latin typeface="Arial Black"/>
                <a:cs typeface="Arial Black"/>
              </a:rPr>
              <a:t> </a:t>
            </a:r>
            <a:r>
              <a:rPr sz="3600" b="0" dirty="0">
                <a:latin typeface="Arial Black"/>
                <a:cs typeface="Arial Black"/>
              </a:rPr>
              <a:t>Retirement</a:t>
            </a:r>
            <a:r>
              <a:rPr sz="3600" b="0" spc="-5" dirty="0">
                <a:latin typeface="Arial Black"/>
                <a:cs typeface="Arial Black"/>
              </a:rPr>
              <a:t> </a:t>
            </a:r>
            <a:r>
              <a:rPr sz="3600" b="0" spc="-10" dirty="0">
                <a:latin typeface="Arial Black"/>
                <a:cs typeface="Arial Black"/>
              </a:rPr>
              <a:t>System</a:t>
            </a:r>
            <a:br>
              <a:rPr lang="en-US" sz="3600" b="0" spc="-10" dirty="0">
                <a:latin typeface="Arial Black"/>
                <a:cs typeface="Arial Black"/>
              </a:rPr>
            </a:br>
            <a:r>
              <a:rPr lang="en-US" sz="3600" b="0" spc="-10" dirty="0">
                <a:latin typeface="Arial Black"/>
                <a:cs typeface="Arial Black"/>
              </a:rPr>
              <a:t>Continuation Pay Process</a:t>
            </a:r>
            <a:br>
              <a:rPr lang="en-US" sz="3600" b="0" spc="-10" dirty="0">
                <a:latin typeface="Arial Black"/>
                <a:cs typeface="Arial Black"/>
              </a:rPr>
            </a:br>
            <a:endParaRPr lang="en-US" sz="1800" b="0" spc="-10">
              <a:latin typeface="Calibri"/>
              <a:ea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11E9D0-5428-20D4-5E23-A18ED63A9080}"/>
              </a:ext>
            </a:extLst>
          </p:cNvPr>
          <p:cNvSpPr txBox="1"/>
          <p:nvPr/>
        </p:nvSpPr>
        <p:spPr>
          <a:xfrm>
            <a:off x="798533" y="6359568"/>
            <a:ext cx="113517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6C02CA-906D-4AF9-B224-3158F90D4A2F}"/>
              </a:ext>
            </a:extLst>
          </p:cNvPr>
          <p:cNvSpPr txBox="1"/>
          <p:nvPr/>
        </p:nvSpPr>
        <p:spPr>
          <a:xfrm>
            <a:off x="2252076" y="3183698"/>
            <a:ext cx="8118431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Arial"/>
                <a:cs typeface="Arial"/>
              </a:rPr>
              <a:t>This PowerPoint outlines the steps for processing Continuation Pay (CP) for Service Members (SMs) in the Oklahoma Army National Guard (OKARNG).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2906F-77F3-F76F-DE05-4F4A43EC3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5DECB-BE4F-2765-587D-CCB8BE2F8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State Retention Team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7E198-335A-FF73-D935-E760CBBF2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3116751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The State Career Counselor monitors GIMS daily for returned CP Control Numbers.</a:t>
            </a:r>
            <a:endParaRPr lang="en-US" dirty="0"/>
          </a:p>
          <a:p>
            <a:pPr marL="342900" indent="-342900" algn="l">
              <a:buFont typeface="Arial"/>
              <a:buChar char="•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Once received, the Career Counselor emails the appropriate unit administrative personnel, readiness personnel, and PSNCOs to notify them that the CP Control Number is available in GIMS.</a:t>
            </a:r>
          </a:p>
          <a:p>
            <a:pPr marL="342900" indent="-34290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endParaRPr lang="en-US" b="0" dirty="0">
              <a:cs typeface="Arial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D5E2A7A6-1281-A7A4-E586-9D1FBE03CF9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3138885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BF8C4-806A-EE63-42B5-87666083C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7F8B-5F5F-2EF6-0163-30FAF2430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Unit Level (Admin or Readiness NCO)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B50CC-B6CF-F741-CD3F-F60A14059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4297780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Access the Continuation Pay Addendum in GIMS.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The SM uses their CAC to sign the following:</a:t>
            </a:r>
          </a:p>
          <a:p>
            <a:pPr marL="800100" lvl="1" indent="-342900" algn="l">
              <a:buFont typeface="Arial"/>
              <a:buChar char="•"/>
            </a:pPr>
            <a:r>
              <a:rPr lang="en-US" sz="2400" dirty="0">
                <a:latin typeface="Arial"/>
                <a:ea typeface="Calibri"/>
                <a:cs typeface="Calibri"/>
              </a:rPr>
              <a:t>Continuation Pay Addendum</a:t>
            </a:r>
          </a:p>
          <a:p>
            <a:pPr marL="800100" lvl="1" indent="-342900" algn="l">
              <a:buFont typeface="Arial"/>
              <a:buChar char="•"/>
            </a:pPr>
            <a:r>
              <a:rPr lang="en-US" sz="2400" dirty="0">
                <a:latin typeface="Arial"/>
                <a:ea typeface="Calibri"/>
                <a:cs typeface="Calibri"/>
              </a:rPr>
              <a:t>DA Form 4836* (Oath of Extension of Enlistment or Reenlistment), if required*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Ensure the SM has at least a 4-year service obligation remaining.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Upload both documents to the Reserve Management System (RMS) if an extension is required*.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If DA Form 4836 is not required, send the signed CP Addendum to your respective PSNCO.</a:t>
            </a:r>
          </a:p>
          <a:p>
            <a:pPr>
              <a:lnSpc>
                <a:spcPts val="1569"/>
              </a:lnSpc>
            </a:pPr>
            <a:endParaRPr lang="en-US" b="0" dirty="0">
              <a:latin typeface="Calibri"/>
              <a:ea typeface="Calibri"/>
              <a:cs typeface="Calibri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5BFC3D28-F488-AAF1-AEB0-F64036DCACAF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921570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01156-5C2A-FDEA-CD31-8E8FC3D24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7DC85-F794-440A-075E-3DF2169F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PSNCOs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F7868-8020-7048-5BF0-99EDA8BFA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1235788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cs typeface="Arial"/>
              </a:rPr>
              <a:t>Upload the signed CP Addendum to the Retention SharePoint.</a:t>
            </a:r>
            <a:endParaRPr lang="en-US" dirty="0"/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en-US" sz="2200" dirty="0">
              <a:latin typeface="Arial"/>
              <a:cs typeface="Arial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F39AFA5E-2779-E3AC-D770-11A5307BBD45}"/>
              </a:ext>
            </a:extLst>
          </p:cNvPr>
          <p:cNvSpPr txBox="1">
            <a:spLocks/>
          </p:cNvSpPr>
          <p:nvPr/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1572401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CB734-3C4C-FC13-5C5A-255C0E96F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67E93-5A15-14E5-8ACF-90CAE8C7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State Retention Team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0308E-94A3-9B55-C2E3-C52AB1315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4594078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An O-5 level officer uses their CAC to sign the CP Addendum.</a:t>
            </a:r>
            <a:endParaRPr lang="en-US" dirty="0"/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Upload the following documents to IPERMS:</a:t>
            </a:r>
          </a:p>
          <a:p>
            <a:pPr marL="800100" lvl="1" indent="-342900" algn="l">
              <a:buFont typeface="Arial"/>
              <a:buChar char="•"/>
            </a:pPr>
            <a:r>
              <a:rPr lang="en-US" sz="2400" dirty="0">
                <a:latin typeface="Arial"/>
                <a:ea typeface="Calibri"/>
                <a:cs typeface="Calibri"/>
              </a:rPr>
              <a:t>DA Form 4836* </a:t>
            </a:r>
          </a:p>
          <a:p>
            <a:pPr marL="800100" lvl="1" indent="-342900" algn="l">
              <a:buFont typeface="Arial"/>
              <a:buChar char="•"/>
            </a:pPr>
            <a:r>
              <a:rPr lang="en-US" sz="2400" dirty="0">
                <a:latin typeface="Arial"/>
                <a:ea typeface="Calibri"/>
                <a:cs typeface="Calibri"/>
              </a:rPr>
              <a:t>CP Addendum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Upload the signed CP Addendum into GIMS and submit it to the QA/QC bucket.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cs typeface="Arial"/>
              </a:rPr>
              <a:t>Update the Active-Duty Service Obligation (ADSO) in the Integrated Personnel and Pay System – Army (IPPS-A).</a:t>
            </a:r>
          </a:p>
          <a:p>
            <a:pPr marL="342900" indent="-342900" algn="l">
              <a:buFont typeface="Arial"/>
              <a:buChar char="•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algn="l"/>
            <a:endParaRPr lang="en-US" b="0" dirty="0">
              <a:latin typeface="Arial"/>
              <a:ea typeface="Calibri"/>
              <a:cs typeface="Calibri"/>
            </a:endParaRPr>
          </a:p>
          <a:p>
            <a:pPr marL="342900" indent="-34290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endParaRPr lang="en-US" b="0" dirty="0">
              <a:cs typeface="Arial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F48F6C78-08B9-0DDA-6462-65031C460FE2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224520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C51D5-1095-C1A5-67FF-EC9398C60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0990-201F-166D-1713-8B08C3F6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Education &amp; Incentives Branch (State Level)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8997D-840F-CB18-2428-F56A48616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2747419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Conduct QA/QC on the signed CP Addendum.</a:t>
            </a:r>
            <a:endParaRPr lang="en-US"/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Verifies that the 4-year service obligation is met.</a:t>
            </a: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Ensures the CAC signatures are valid and include the date and time stamp.</a:t>
            </a:r>
          </a:p>
          <a:p>
            <a:pPr algn="l">
              <a:buFont typeface="Symbol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algn="l"/>
            <a:endParaRPr lang="en-US" b="0" dirty="0">
              <a:latin typeface="Arial"/>
              <a:ea typeface="Calibri"/>
              <a:cs typeface="Calibri"/>
            </a:endParaRPr>
          </a:p>
          <a:p>
            <a:pPr marL="342900" indent="-34290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endParaRPr lang="en-US" b="0" dirty="0">
              <a:cs typeface="Arial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B3E9472D-529D-617A-571F-427ACBC04CA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3829461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8077F-C9A7-CD73-C1F9-EC44FE118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4520E-B57D-4AB5-8592-A6EADFAE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National Guard Bureau (NGB)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A77DE-4815-9662-21ED-E87DBCDEA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3855414"/>
          </a:xfrm>
        </p:spPr>
        <p:txBody>
          <a:bodyPr wrap="square" lIns="0" tIns="0" rIns="0" bIns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 QA/QC on the signed CP Addendum.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Verifies that the 4-year service obligation is met.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Ensures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CAC signatures are valid and include the date and time stamp.</a:t>
            </a:r>
          </a:p>
          <a:p>
            <a:pPr algn="l">
              <a:buFont typeface="Symbol"/>
            </a:pPr>
            <a:endParaRPr lang="en-US" b="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>
              <a:buFont typeface="Symbol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algn="l"/>
            <a:endParaRPr lang="en-US" b="0" dirty="0">
              <a:latin typeface="Arial"/>
              <a:ea typeface="Calibri"/>
              <a:cs typeface="Calibri"/>
            </a:endParaRPr>
          </a:p>
          <a:p>
            <a:pPr marL="342900" indent="-34290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endParaRPr lang="en-US" b="0" dirty="0"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052694B2-97B1-EE37-25AA-A08F8228B20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3695413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3704" y="371666"/>
            <a:ext cx="7562882" cy="690574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US" sz="4000" spc="-160" dirty="0"/>
              <a:t>BRS Continuation Pay Process</a:t>
            </a:r>
            <a:r>
              <a:rPr lang="en-US" sz="4400" b="0" spc="-95" dirty="0"/>
              <a:t> 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5338" y="2864118"/>
            <a:ext cx="51237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b="1" spc="-10" dirty="0">
                <a:latin typeface="Franklin Gothic Demi Cond"/>
                <a:cs typeface="Franklin Gothic Demi Cond"/>
              </a:rPr>
              <a:t>Questions?</a:t>
            </a:r>
            <a:endParaRPr sz="7200">
              <a:latin typeface="Franklin Gothic Demi Cond"/>
              <a:cs typeface="Franklin Gothic Demi C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34706" y="3792368"/>
            <a:ext cx="6519047" cy="160300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54025">
              <a:lnSpc>
                <a:spcPct val="100000"/>
              </a:lnSpc>
              <a:spcBef>
                <a:spcPts val="100"/>
              </a:spcBef>
            </a:pPr>
            <a:endParaRPr sz="2000" spc="-10" dirty="0">
              <a:latin typeface="Arial"/>
              <a:cs typeface="Arial"/>
            </a:endParaRPr>
          </a:p>
          <a:p>
            <a:pPr algn="ctr">
              <a:spcBef>
                <a:spcPts val="254"/>
              </a:spcBef>
            </a:pPr>
            <a:r>
              <a:rPr lang="en-US" sz="2000" dirty="0">
                <a:latin typeface="Arial"/>
                <a:cs typeface="Arial"/>
              </a:rPr>
              <a:t>Please Contact your PSNCO or reach out to the State Retention Team!</a:t>
            </a:r>
            <a:endParaRPr sz="2000">
              <a:latin typeface="Arial"/>
              <a:cs typeface="Arial"/>
            </a:endParaRPr>
          </a:p>
          <a:p>
            <a:pPr marL="608330" algn="ctr">
              <a:lnSpc>
                <a:spcPct val="100000"/>
              </a:lnSpc>
            </a:pPr>
            <a:r>
              <a:rPr sz="2000" spc="-10" dirty="0">
                <a:latin typeface="Arial"/>
                <a:cs typeface="Arial"/>
              </a:rPr>
              <a:t>https://ok.ng.mil/ARNG-Retention</a:t>
            </a:r>
            <a:r>
              <a:rPr sz="2000" spc="-10" dirty="0">
                <a:latin typeface="Arial"/>
                <a:cs typeface="Calibri"/>
              </a:rPr>
              <a:t>/</a:t>
            </a:r>
            <a:endParaRPr sz="2000">
              <a:latin typeface="Arial"/>
              <a:cs typeface="Calibri"/>
            </a:endParaRPr>
          </a:p>
          <a:p>
            <a:pPr marL="427990" algn="ctr">
              <a:lnSpc>
                <a:spcPct val="100000"/>
              </a:lnSpc>
              <a:spcBef>
                <a:spcPts val="55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ng.ok.okarng.list.g1-retention-acl@army.mil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B0A748-E1F9-5AB1-8DC8-49CC8FCD843E}"/>
              </a:ext>
            </a:extLst>
          </p:cNvPr>
          <p:cNvSpPr txBox="1"/>
          <p:nvPr/>
        </p:nvSpPr>
        <p:spPr>
          <a:xfrm>
            <a:off x="798040" y="6384324"/>
            <a:ext cx="1338648" cy="2445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67" y="536461"/>
            <a:ext cx="8769101" cy="505908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3528695" algn="l">
              <a:spcBef>
                <a:spcPts val="105"/>
              </a:spcBef>
            </a:pPr>
            <a:r>
              <a:rPr lang="en-US" spc="-10" dirty="0"/>
              <a:t>What is Continuation Pay?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8611" y="1714555"/>
            <a:ext cx="10751941" cy="223925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  <a:tabLst>
                <a:tab pos="240029" algn="l"/>
              </a:tabLst>
            </a:pPr>
            <a:r>
              <a:rPr lang="en-US" sz="2400" spc="-10" dirty="0">
                <a:latin typeface="Arial"/>
                <a:ea typeface="Calibri"/>
                <a:cs typeface="Calibri"/>
              </a:rPr>
              <a:t>Continuation pay is a direct cash payout, like a bonus, available to service members enrolled in the Blended Retirement System (BRS). It is targeted at the mid-career mark, payable between completion of eight years of service, but before completion of 12 years of service (calculated from a service member's Pay Entry Base Date). Jan 1, 2026, it was lowered to 7 years of service. It require the SM to have a 4-year remaining service obligation.</a:t>
            </a:r>
            <a:endParaRPr lang="en-US" dirty="0">
              <a:latin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12DFB7-F40F-5902-38BB-D821CF8CAF81}"/>
              </a:ext>
            </a:extLst>
          </p:cNvPr>
          <p:cNvSpPr txBox="1"/>
          <p:nvPr/>
        </p:nvSpPr>
        <p:spPr>
          <a:xfrm>
            <a:off x="716071" y="4860099"/>
            <a:ext cx="1075985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Arial"/>
                <a:cs typeface="Arial"/>
              </a:rPr>
              <a:t>1 Month Active-Duty Base Pay x </a:t>
            </a:r>
            <a:r>
              <a:rPr lang="en-US" sz="2400" u="sng" dirty="0">
                <a:latin typeface="Arial"/>
                <a:cs typeface="Arial"/>
              </a:rPr>
              <a:t>_0.5_</a:t>
            </a:r>
            <a:r>
              <a:rPr lang="en-US" sz="2400" dirty="0">
                <a:latin typeface="Arial"/>
                <a:cs typeface="Arial"/>
              </a:rPr>
              <a:t> Multiplier = CP Amount  </a:t>
            </a:r>
            <a:r>
              <a:rPr lang="en-US" dirty="0">
                <a:latin typeface="Arial"/>
                <a:cs typeface="Arial"/>
              </a:rPr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DCC286-2C04-E80A-B6E4-35AFB123B15E}"/>
              </a:ext>
            </a:extLst>
          </p:cNvPr>
          <p:cNvSpPr txBox="1"/>
          <p:nvPr/>
        </p:nvSpPr>
        <p:spPr>
          <a:xfrm>
            <a:off x="914400" y="6363222"/>
            <a:ext cx="2743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Calibri"/>
              </a:rPr>
              <a:t>bb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531093" y="4299045"/>
            <a:ext cx="1158240" cy="50482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43180" marR="5080" indent="-31115">
              <a:lnSpc>
                <a:spcPts val="1730"/>
              </a:lnSpc>
              <a:spcBef>
                <a:spcPts val="420"/>
              </a:spcBef>
            </a:pPr>
            <a:r>
              <a:rPr sz="1700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Member’s</a:t>
            </a:r>
            <a:r>
              <a:rPr sz="1700" spc="-35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TSP </a:t>
            </a:r>
            <a:r>
              <a:rPr sz="1700" spc="-10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Contributions</a:t>
            </a:r>
            <a:endParaRPr sz="1700">
              <a:latin typeface="Franklin Gothic Medium Cond"/>
              <a:cs typeface="Franklin Gothic Medium C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46542" y="4188871"/>
            <a:ext cx="972185" cy="725805"/>
          </a:xfrm>
          <a:prstGeom prst="rect">
            <a:avLst/>
          </a:prstGeom>
        </p:spPr>
        <p:txBody>
          <a:bodyPr vert="horz" wrap="square" lIns="0" tIns="52069" rIns="0" bIns="0" rtlCol="0" anchor="t">
            <a:spAutoFit/>
          </a:bodyPr>
          <a:lstStyle/>
          <a:p>
            <a:pPr marL="12700" marR="5080" indent="-635" algn="ctr">
              <a:lnSpc>
                <a:spcPct val="85000"/>
              </a:lnSpc>
              <a:spcBef>
                <a:spcPts val="409"/>
              </a:spcBef>
            </a:pPr>
            <a:r>
              <a:rPr sz="1700" spc="-25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DoD </a:t>
            </a:r>
            <a:r>
              <a:rPr lang="en-US" sz="1700" spc="-1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Automatic</a:t>
            </a:r>
            <a:r>
              <a:rPr lang="en-US" sz="170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1</a:t>
            </a:r>
            <a:r>
              <a:rPr sz="170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%</a:t>
            </a:r>
            <a:r>
              <a:rPr sz="1700" spc="-30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 </a:t>
            </a:r>
            <a:r>
              <a:rPr sz="1700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into</a:t>
            </a:r>
            <a:r>
              <a:rPr sz="1700" spc="-15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Franklin Gothic Medium Cond"/>
                <a:cs typeface="Franklin Gothic Medium Cond"/>
              </a:rPr>
              <a:t>TSP</a:t>
            </a:r>
            <a:endParaRPr sz="1700">
              <a:latin typeface="Franklin Gothic Medium Cond"/>
              <a:cs typeface="Franklin Gothic Medium Cond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901743" y="464057"/>
            <a:ext cx="4839267" cy="513715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US" spc="-114" dirty="0"/>
              <a:t>Continuation Pay Example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2074461" y="5857916"/>
            <a:ext cx="922019" cy="44371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145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65977" y="6430200"/>
            <a:ext cx="458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//CUI//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D457FD-EE8A-8491-4A16-F0EDB9D84AF3}"/>
              </a:ext>
            </a:extLst>
          </p:cNvPr>
          <p:cNvSpPr txBox="1"/>
          <p:nvPr/>
        </p:nvSpPr>
        <p:spPr>
          <a:xfrm>
            <a:off x="0" y="1330581"/>
            <a:ext cx="12192000" cy="45368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SGT Joe, Smith has 8 years in Service and is an E5. ​</a:t>
            </a:r>
            <a:endParaRPr lang="en-US" sz="2800" dirty="0">
              <a:solidFill>
                <a:srgbClr val="000000"/>
              </a:solidFill>
              <a:latin typeface="Arial"/>
              <a:cs typeface="Segoe UI"/>
            </a:endParaRPr>
          </a:p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E5 Monthly Active-Duty base pay with 8 years of service is $4,142.40. ​</a:t>
            </a:r>
          </a:p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CP Multiplier as of 01 JAN 2026 is 0.5. CP Multiplier for AGR </a:t>
            </a:r>
          </a:p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and those with 270 or more days deployed within the past </a:t>
            </a:r>
            <a:r>
              <a:rPr lang="en-US" sz="2800">
                <a:latin typeface="Arial"/>
                <a:cs typeface="Segoe UI"/>
              </a:rPr>
              <a:t>2 years is 2.5.  </a:t>
            </a:r>
            <a:r>
              <a:rPr lang="en-US" sz="2800" dirty="0">
                <a:latin typeface="Arial"/>
                <a:cs typeface="Segoe UI"/>
              </a:rPr>
              <a:t>​</a:t>
            </a:r>
          </a:p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($4,142.40 x 0.5 = $2,027.20)</a:t>
            </a:r>
          </a:p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($4,142.40 x 2.5 = $10,356)</a:t>
            </a:r>
          </a:p>
          <a:p>
            <a:pPr algn="ctr" rtl="0">
              <a:lnSpc>
                <a:spcPct val="150000"/>
              </a:lnSpc>
            </a:pPr>
            <a:r>
              <a:rPr lang="en-US" sz="2800" dirty="0">
                <a:latin typeface="Arial"/>
                <a:cs typeface="Segoe UI"/>
              </a:rPr>
              <a:t>SGT Joe, Smith will receive $2,027.20 in Continuation Pay before taxes.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368D78D-1ED2-B6A8-FA34-87F4750A50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0975372"/>
              </p:ext>
            </p:extLst>
          </p:nvPr>
        </p:nvGraphicFramePr>
        <p:xfrm>
          <a:off x="326011" y="914400"/>
          <a:ext cx="11857969" cy="5133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739F0491-74E5-B230-4344-A7442796E809}"/>
              </a:ext>
            </a:extLst>
          </p:cNvPr>
          <p:cNvSpPr txBox="1"/>
          <p:nvPr/>
        </p:nvSpPr>
        <p:spPr>
          <a:xfrm>
            <a:off x="823784" y="6410068"/>
            <a:ext cx="1132702" cy="30891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847064D9-50E9-8B1A-A7A8-794E3FEF9CBF}"/>
              </a:ext>
            </a:extLst>
          </p:cNvPr>
          <p:cNvSpPr txBox="1"/>
          <p:nvPr/>
        </p:nvSpPr>
        <p:spPr>
          <a:xfrm>
            <a:off x="3352800" y="228694"/>
            <a:ext cx="548639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1" dirty="0">
                <a:latin typeface="Arial"/>
                <a:cs typeface="Arial"/>
              </a:rPr>
              <a:t>Continuation Pay Process</a:t>
            </a:r>
            <a:endParaRPr lang="en-US" sz="3000" dirty="0">
              <a:latin typeface="Arial"/>
              <a:cs typeface="Arial"/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4FB07-0EF3-870A-D35B-01EBDAC03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202115B5-ECAF-49CF-CB10-675DFC2D7322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10/15/2024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63A86D6-CEA3-7768-2170-6FAF868271C1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BF19791-B0B3-7C76-0DB9-EADD3E6C4C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0705503"/>
              </p:ext>
            </p:extLst>
          </p:nvPr>
        </p:nvGraphicFramePr>
        <p:xfrm>
          <a:off x="-3840" y="1001583"/>
          <a:ext cx="12022893" cy="5540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2" name="TextBox 81">
            <a:extLst>
              <a:ext uri="{FF2B5EF4-FFF2-40B4-BE49-F238E27FC236}">
                <a16:creationId xmlns:a16="http://schemas.microsoft.com/office/drawing/2014/main" id="{04424A34-2FA6-99A6-94A6-EC8DF9D090C7}"/>
              </a:ext>
            </a:extLst>
          </p:cNvPr>
          <p:cNvSpPr txBox="1"/>
          <p:nvPr/>
        </p:nvSpPr>
        <p:spPr>
          <a:xfrm>
            <a:off x="772296" y="6307094"/>
            <a:ext cx="1184189" cy="4247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ED31F3-4DF4-1FA7-9D22-C104A477392C}"/>
              </a:ext>
            </a:extLst>
          </p:cNvPr>
          <p:cNvSpPr txBox="1"/>
          <p:nvPr/>
        </p:nvSpPr>
        <p:spPr>
          <a:xfrm>
            <a:off x="3352800" y="228694"/>
            <a:ext cx="5486399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1" dirty="0">
                <a:latin typeface="Arial"/>
                <a:cs typeface="Arial"/>
              </a:rPr>
              <a:t>Continuation Pay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96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C48BF-8DA7-F965-90E8-04DEF6D9F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Unit Level (Admin or Readiness NCO)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F3934-2BC8-214C-7E05-C644FF45C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7800" y="1379824"/>
            <a:ext cx="8550652" cy="2379241"/>
          </a:xfrm>
        </p:spPr>
        <p:txBody>
          <a:bodyPr wrap="square" lIns="0" tIns="0" rIns="0" bIns="0" anchor="t">
            <a:spAutoFit/>
          </a:bodyPr>
          <a:lstStyle/>
          <a:p>
            <a:pPr marL="285750" indent="-28575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200" b="0" dirty="0">
                <a:latin typeface="Arial"/>
                <a:cs typeface="Arial"/>
              </a:rPr>
              <a:t>Complete the DA Form 4856 (Continuation Pay Counseling).</a:t>
            </a:r>
          </a:p>
          <a:p>
            <a:pPr marL="285750" indent="-28575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200" b="0" dirty="0">
                <a:latin typeface="Arial"/>
                <a:cs typeface="Arial"/>
              </a:rPr>
              <a:t>Have the Service Member (SM) complete the online CP training:</a:t>
            </a:r>
            <a:br>
              <a:rPr lang="en-US" sz="2200" b="0" dirty="0">
                <a:latin typeface="Arial"/>
                <a:cs typeface="Arial"/>
              </a:rPr>
            </a:br>
            <a:r>
              <a:rPr lang="en-US" sz="2200" b="0" dirty="0">
                <a:latin typeface="Arial"/>
                <a:cs typeface="Arial"/>
                <a:hlinkClick r:id="rId2"/>
              </a:rPr>
              <a:t>https://olms.armyfamilywebportal.com/</a:t>
            </a:r>
            <a:endParaRPr lang="en-US" sz="2200" b="0" dirty="0">
              <a:latin typeface="Arial"/>
              <a:cs typeface="Arial"/>
            </a:endParaRPr>
          </a:p>
          <a:p>
            <a:pPr marL="285750" indent="-28575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200" b="0" dirty="0">
                <a:latin typeface="Arial"/>
                <a:cs typeface="Arial"/>
              </a:rPr>
              <a:t>Upload the CP training certificate to the CP Share point.</a:t>
            </a:r>
          </a:p>
          <a:p>
            <a:pPr marL="285750" indent="-285750" algn="l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200" b="0">
                <a:latin typeface="Arial"/>
                <a:cs typeface="Arial"/>
              </a:rPr>
              <a:t>Submit </a:t>
            </a:r>
            <a:r>
              <a:rPr lang="en-US" sz="2200" b="0" dirty="0">
                <a:latin typeface="Arial"/>
                <a:cs typeface="Arial"/>
              </a:rPr>
              <a:t>the signed Control Number Request Form to your PSNCO.</a:t>
            </a:r>
            <a:endParaRPr lang="en-US" sz="2200" dirty="0"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543F7F8B-10B1-BA5A-915B-09CF778915F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250285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0200D-EB4E-82C8-1612-8D92015C0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EE03-A3E2-1D16-2BAD-14D7630A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PSNCOs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CEDD5-6CEC-523E-5379-B564B5B1D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3477875"/>
          </a:xfrm>
        </p:spPr>
        <p:txBody>
          <a:bodyPr wrap="square" lIns="0" tIns="0" rIns="0" bIns="0" anchor="t">
            <a:spAutoFit/>
          </a:bodyPr>
          <a:lstStyle/>
          <a:p>
            <a:pPr lvl="0"/>
            <a:r>
              <a:rPr lang="en-US" dirty="0"/>
              <a:t>Conduct quality assurance/quality control (QA/QC) of the following:</a:t>
            </a:r>
            <a:endParaRPr lang="en-US" sz="2800" dirty="0"/>
          </a:p>
          <a:p>
            <a:pPr lvl="1"/>
            <a:r>
              <a:rPr lang="en-US" dirty="0"/>
              <a:t>DA Form 4856</a:t>
            </a:r>
            <a:endParaRPr lang="en-US" sz="2000" dirty="0"/>
          </a:p>
          <a:p>
            <a:pPr lvl="1"/>
            <a:r>
              <a:rPr lang="en-US" dirty="0"/>
              <a:t>DTMS training update with BRS CP training</a:t>
            </a:r>
            <a:endParaRPr lang="en-US" sz="2000" dirty="0"/>
          </a:p>
          <a:p>
            <a:pPr lvl="0"/>
            <a:r>
              <a:rPr lang="en-US" dirty="0"/>
              <a:t>Complete BRS CP Request form and upload the following to the Retention SharePoint:</a:t>
            </a:r>
            <a:endParaRPr lang="en-US" sz="2800" dirty="0"/>
          </a:p>
          <a:p>
            <a:pPr lvl="1"/>
            <a:r>
              <a:rPr lang="en-US" dirty="0"/>
              <a:t>DTMS screenshot</a:t>
            </a:r>
            <a:r>
              <a:rPr lang="en-US" sz="2000" dirty="0"/>
              <a:t>		</a:t>
            </a:r>
          </a:p>
          <a:p>
            <a:pPr lvl="1"/>
            <a:r>
              <a:rPr lang="en-US" dirty="0"/>
              <a:t>DA Form 4856</a:t>
            </a:r>
            <a:endParaRPr lang="en-US" sz="2000" dirty="0"/>
          </a:p>
          <a:p>
            <a:pPr lvl="1"/>
            <a:r>
              <a:rPr lang="en-US" u="sng" dirty="0">
                <a:hlinkClick r:id="rId2"/>
              </a:rPr>
              <a:t>https://armyeitaas.sharepoint-mil.us/sites/NGOK-G1/_layouts/15/listforms.aspx?cid=ZmNjMWM1MmEtNGZjYy00OWQ3LTg2NmMtNGYzOGYwMzY3MGY4&amp;nav=MzIwMDJhYTQtOTBmOS00NzcwLWE4NmYtZjhmY2FkMmI2MWZj</a:t>
            </a:r>
            <a:r>
              <a:rPr lang="en-US" dirty="0"/>
              <a:t>	</a:t>
            </a:r>
            <a:endParaRPr lang="en-US" sz="2000" dirty="0"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F549F416-AED5-C033-FFA8-F5DF25C3E5C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161991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80ABD-DE70-5B51-03DA-AD9F4B526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9DC4D-88F3-3382-0CEF-C75B7713E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State Retention Team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E1DCC-579C-3129-BAAB-5A275BD65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1477328"/>
          </a:xfrm>
        </p:spPr>
        <p:txBody>
          <a:bodyPr wrap="square" lIns="0" tIns="0" rIns="0" bIns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Request the Control Number in the Guard Incentive Management System (GIMS) and send it to NGB.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Update control number and CP status in the Share Point. 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F627EB73-77D1-8F03-0BD4-E8CB45D2670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1505859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9F6EA-8070-CAB3-2E63-2F91C1F0D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3E7C3-DAF7-E98D-6BC4-BDC436F2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052" y="734790"/>
            <a:ext cx="8549894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National Guard Bureau (NGB)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6AE0C-62B8-231B-E4F9-FE7A18449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708" y="1626946"/>
            <a:ext cx="8550652" cy="4840299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NGB receives the Control Number Request Form.</a:t>
            </a:r>
            <a:endParaRPr lang="en-US" dirty="0"/>
          </a:p>
          <a:p>
            <a:pPr marL="342900" indent="-342900" algn="l">
              <a:buFont typeface="Arial"/>
              <a:buChar char="•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marL="342900" indent="-342900" algn="l">
              <a:buFont typeface="Arial"/>
              <a:buChar char="•"/>
            </a:pPr>
            <a:r>
              <a:rPr lang="en-US" b="0" dirty="0">
                <a:latin typeface="Arial"/>
                <a:ea typeface="Calibri"/>
                <a:cs typeface="Calibri"/>
              </a:rPr>
              <a:t>NGB returns the form with the assigned CP Control Number, which is required to complete the Continuation Pay Addendum.</a:t>
            </a:r>
          </a:p>
          <a:p>
            <a:pPr marL="285750" indent="-285750" algn="l">
              <a:buFont typeface="Symbol"/>
              <a:buChar char="•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marL="285750" indent="-285750" algn="l">
              <a:buFont typeface="Symbol"/>
              <a:buChar char="•"/>
            </a:pPr>
            <a:endParaRPr lang="en-US" b="0" dirty="0">
              <a:latin typeface="Arial"/>
              <a:ea typeface="Calibri"/>
              <a:cs typeface="Calibri"/>
            </a:endParaRPr>
          </a:p>
          <a:p>
            <a:pPr marL="285750" indent="-285750" algn="l">
              <a:buFont typeface="Symbol"/>
              <a:buChar char="•"/>
            </a:pPr>
            <a:endParaRPr lang="en-US" sz="2800" dirty="0">
              <a:solidFill>
                <a:srgbClr val="FF0000"/>
              </a:solidFill>
              <a:latin typeface="Arial"/>
              <a:ea typeface="Calibri"/>
              <a:cs typeface="Calibri"/>
            </a:endParaRPr>
          </a:p>
          <a:p>
            <a:pPr algn="l"/>
            <a:r>
              <a:rPr lang="en-US" sz="2800" dirty="0">
                <a:solidFill>
                  <a:srgbClr val="FF0000"/>
                </a:solidFill>
                <a:latin typeface="Arial"/>
                <a:ea typeface="Calibri"/>
                <a:cs typeface="Calibri"/>
              </a:rPr>
              <a:t>The signed CP Addendum must be uploaded to the QA/QC bucket within 30 days of receiving CP Control Number from NGB.</a:t>
            </a:r>
            <a:endParaRPr lang="en-US" sz="2800" dirty="0">
              <a:latin typeface="Arial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en-US" b="0" dirty="0">
              <a:cs typeface="Arial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4539C114-0D61-CB86-7BCB-C65121E9C97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865977" y="6444636"/>
            <a:ext cx="45847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//CUI//</a:t>
            </a:r>
          </a:p>
        </p:txBody>
      </p:sp>
    </p:spTree>
    <p:extLst>
      <p:ext uri="{BB962C8B-B14F-4D97-AF65-F5344CB8AC3E}">
        <p14:creationId xmlns:p14="http://schemas.microsoft.com/office/powerpoint/2010/main" val="1885777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5737</TotalTime>
  <Words>1217</Words>
  <Application>Microsoft Office PowerPoint</Application>
  <PresentationFormat>Widescreen</PresentationFormat>
  <Paragraphs>147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Calibri</vt:lpstr>
      <vt:lpstr>Franklin Gothic Demi Cond</vt:lpstr>
      <vt:lpstr>Franklin Gothic Medium Cond</vt:lpstr>
      <vt:lpstr>Symbol</vt:lpstr>
      <vt:lpstr>Times New Roman</vt:lpstr>
      <vt:lpstr>Office Theme</vt:lpstr>
      <vt:lpstr>The Blended Retirement System Continuation Pay Process </vt:lpstr>
      <vt:lpstr>What is Continuation Pay?</vt:lpstr>
      <vt:lpstr>Continuation Pay Example</vt:lpstr>
      <vt:lpstr>PowerPoint Presentation</vt:lpstr>
      <vt:lpstr>PowerPoint Presentation</vt:lpstr>
      <vt:lpstr>Unit Level (Admin or Readiness NCO) </vt:lpstr>
      <vt:lpstr>PSNCOs</vt:lpstr>
      <vt:lpstr>State Retention Team </vt:lpstr>
      <vt:lpstr>National Guard Bureau (NGB)</vt:lpstr>
      <vt:lpstr>State Retention Team </vt:lpstr>
      <vt:lpstr>Unit Level (Admin or Readiness NCO)</vt:lpstr>
      <vt:lpstr>PSNCOs</vt:lpstr>
      <vt:lpstr>State Retention Team </vt:lpstr>
      <vt:lpstr>Education &amp; Incentives Branch (State Level)</vt:lpstr>
      <vt:lpstr>National Guard Bureau (NGB)</vt:lpstr>
      <vt:lpstr>BRS Continuation Pay Process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Roberts, Stephen P MAJ USARMY NG OKARNG (USA)</dc:creator>
  <cp:lastModifiedBy>Caves, George T (Tommy) CIV NG OKARNG (USA)</cp:lastModifiedBy>
  <cp:revision>436</cp:revision>
  <dcterms:created xsi:type="dcterms:W3CDTF">2025-02-12T15:34:57Z</dcterms:created>
  <dcterms:modified xsi:type="dcterms:W3CDTF">2026-02-19T16:12:27Z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2024-10-15T00:00:00Z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2025-02-12T00:00:00Z</vt:filetime>
  </property>
  <property fmtid="{D5CDD505-2E9C-101B-9397-08002B2CF9AE}" pid="5" name="Producer">
    <vt:lpwstr>Adobe PDF Library 24.3.212</vt:lpwstr>
  </property>
</Properties>
</file>